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17"/>
  </p:notesMasterIdLst>
  <p:sldIdLst>
    <p:sldId id="256" r:id="rId2"/>
    <p:sldId id="257" r:id="rId3"/>
    <p:sldId id="258" r:id="rId4"/>
    <p:sldId id="263" r:id="rId5"/>
    <p:sldId id="259" r:id="rId6"/>
    <p:sldId id="260" r:id="rId7"/>
    <p:sldId id="264" r:id="rId8"/>
    <p:sldId id="262" r:id="rId9"/>
    <p:sldId id="272" r:id="rId10"/>
    <p:sldId id="269" r:id="rId11"/>
    <p:sldId id="268" r:id="rId12"/>
    <p:sldId id="273" r:id="rId13"/>
    <p:sldId id="274" r:id="rId14"/>
    <p:sldId id="275" r:id="rId15"/>
    <p:sldId id="270" r:id="rId16"/>
  </p:sldIdLst>
  <p:sldSz cx="9144000" cy="5143500" type="screen16x9"/>
  <p:notesSz cx="6858000" cy="9144000"/>
  <p:embeddedFontLst>
    <p:embeddedFont>
      <p:font typeface="Italianno" pitchFamily="2" charset="0"/>
      <p:regular r:id="rId18"/>
    </p:embeddedFont>
    <p:embeddedFont>
      <p:font typeface="Montserrat" panose="00000500000000000000" pitchFamily="2" charset="0"/>
      <p:regular r:id="rId19"/>
      <p:bold r:id="rId20"/>
      <p:italic r:id="rId21"/>
      <p:boldItalic r:id="rId22"/>
    </p:embeddedFont>
    <p:embeddedFont>
      <p:font typeface="Montserrat Light" panose="000004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50" d="100"/>
          <a:sy n="150" d="100"/>
        </p:scale>
        <p:origin x="474"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2db8a2893a2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71" name="Google Shape;71;g2db8a2893a2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db8a2893a2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18" name="Google Shape;218;g2db8a2893a2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db8a2893a2_1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db8a2893a2_1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FEAE7964-1AF5-EBAB-F333-62EFBD9B2D3E}"/>
            </a:ext>
          </a:extLst>
        </p:cNvPr>
        <p:cNvGrpSpPr/>
        <p:nvPr/>
      </p:nvGrpSpPr>
      <p:grpSpPr>
        <a:xfrm>
          <a:off x="0" y="0"/>
          <a:ext cx="0" cy="0"/>
          <a:chOff x="0" y="0"/>
          <a:chExt cx="0" cy="0"/>
        </a:xfrm>
      </p:grpSpPr>
      <p:sp>
        <p:nvSpPr>
          <p:cNvPr id="207" name="Google Shape;207;g2db8a2893a2_1_201:notes">
            <a:extLst>
              <a:ext uri="{FF2B5EF4-FFF2-40B4-BE49-F238E27FC236}">
                <a16:creationId xmlns:a16="http://schemas.microsoft.com/office/drawing/2014/main" id="{F2448559-086D-9F7C-2476-2C927F779D2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8" name="Google Shape;208;g2db8a2893a2_1_201:notes">
            <a:extLst>
              <a:ext uri="{FF2B5EF4-FFF2-40B4-BE49-F238E27FC236}">
                <a16:creationId xmlns:a16="http://schemas.microsoft.com/office/drawing/2014/main" id="{57BF4649-3F70-7681-30BB-7DF3465F07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3980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4635AB8F-8679-FD14-CA73-9947D85CBB6B}"/>
            </a:ext>
          </a:extLst>
        </p:cNvPr>
        <p:cNvGrpSpPr/>
        <p:nvPr/>
      </p:nvGrpSpPr>
      <p:grpSpPr>
        <a:xfrm>
          <a:off x="0" y="0"/>
          <a:ext cx="0" cy="0"/>
          <a:chOff x="0" y="0"/>
          <a:chExt cx="0" cy="0"/>
        </a:xfrm>
      </p:grpSpPr>
      <p:sp>
        <p:nvSpPr>
          <p:cNvPr id="207" name="Google Shape;207;g2db8a2893a2_1_201:notes">
            <a:extLst>
              <a:ext uri="{FF2B5EF4-FFF2-40B4-BE49-F238E27FC236}">
                <a16:creationId xmlns:a16="http://schemas.microsoft.com/office/drawing/2014/main" id="{70468544-A669-4992-D380-DEF77C03947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2db8a2893a2_1_201:notes">
            <a:extLst>
              <a:ext uri="{FF2B5EF4-FFF2-40B4-BE49-F238E27FC236}">
                <a16:creationId xmlns:a16="http://schemas.microsoft.com/office/drawing/2014/main" id="{577E247E-D04A-421C-B5A6-627F135BEB2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6604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36F2E52B-FDF0-DDBB-E997-6E98E5957446}"/>
            </a:ext>
          </a:extLst>
        </p:cNvPr>
        <p:cNvGrpSpPr/>
        <p:nvPr/>
      </p:nvGrpSpPr>
      <p:grpSpPr>
        <a:xfrm>
          <a:off x="0" y="0"/>
          <a:ext cx="0" cy="0"/>
          <a:chOff x="0" y="0"/>
          <a:chExt cx="0" cy="0"/>
        </a:xfrm>
      </p:grpSpPr>
      <p:sp>
        <p:nvSpPr>
          <p:cNvPr id="207" name="Google Shape;207;g2db8a2893a2_1_201:notes">
            <a:extLst>
              <a:ext uri="{FF2B5EF4-FFF2-40B4-BE49-F238E27FC236}">
                <a16:creationId xmlns:a16="http://schemas.microsoft.com/office/drawing/2014/main" id="{41CC8121-C3C2-EAD9-5682-EDF39AFE3A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208" name="Google Shape;208;g2db8a2893a2_1_201:notes">
            <a:extLst>
              <a:ext uri="{FF2B5EF4-FFF2-40B4-BE49-F238E27FC236}">
                <a16:creationId xmlns:a16="http://schemas.microsoft.com/office/drawing/2014/main" id="{C13B9186-9462-F38E-5E76-BA61FED7ABE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2540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db8a2893a2_1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8" name="Google Shape;228;g2db8a2893a2_1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db8a2893a2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g2db8a2893a2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db8a2893a2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9" name="Google Shape;99;g2db8a2893a2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db8a2893a2_1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3" name="Google Shape;153;g2db8a2893a2_1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db8a2893a2_1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g2db8a2893a2_1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db8a2893a2_1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g2db8a2893a2_1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db8a2893a2_1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2db8a2893a2_1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db8a2893a2_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2db8a2893a2_1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a:extLst>
            <a:ext uri="{FF2B5EF4-FFF2-40B4-BE49-F238E27FC236}">
              <a16:creationId xmlns:a16="http://schemas.microsoft.com/office/drawing/2014/main" id="{DD094BC9-B4E0-9B67-1FC4-9FC23DB64ABE}"/>
            </a:ext>
          </a:extLst>
        </p:cNvPr>
        <p:cNvGrpSpPr/>
        <p:nvPr/>
      </p:nvGrpSpPr>
      <p:grpSpPr>
        <a:xfrm>
          <a:off x="0" y="0"/>
          <a:ext cx="0" cy="0"/>
          <a:chOff x="0" y="0"/>
          <a:chExt cx="0" cy="0"/>
        </a:xfrm>
      </p:grpSpPr>
      <p:sp>
        <p:nvSpPr>
          <p:cNvPr id="162" name="Google Shape;162;g2db8a2893a2_1_160:notes">
            <a:extLst>
              <a:ext uri="{FF2B5EF4-FFF2-40B4-BE49-F238E27FC236}">
                <a16:creationId xmlns:a16="http://schemas.microsoft.com/office/drawing/2014/main" id="{C6756A79-5CC8-C4FA-9EFC-CDA6D7FC2E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g2db8a2893a2_1_160:notes">
            <a:extLst>
              <a:ext uri="{FF2B5EF4-FFF2-40B4-BE49-F238E27FC236}">
                <a16:creationId xmlns:a16="http://schemas.microsoft.com/office/drawing/2014/main" id="{B301B411-F992-F7C4-05AD-DA0314DC0D8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00046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341000" y="2716625"/>
            <a:ext cx="6462000" cy="11157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04638"/>
            <a:ext cx="8520600" cy="531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3" name="Google Shape;13;p2"/>
          <p:cNvSpPr/>
          <p:nvPr/>
        </p:nvSpPr>
        <p:spPr>
          <a:xfrm flipH="1">
            <a:off x="-853455" y="0"/>
            <a:ext cx="10012680" cy="1813585"/>
          </a:xfrm>
          <a:custGeom>
            <a:avLst/>
            <a:gdLst/>
            <a:ahLst/>
            <a:cxnLst/>
            <a:rect l="l" t="t" r="r" b="b"/>
            <a:pathLst>
              <a:path w="18288000" h="4007922" extrusionOk="0">
                <a:moveTo>
                  <a:pt x="18288000" y="0"/>
                </a:moveTo>
                <a:lnTo>
                  <a:pt x="0" y="0"/>
                </a:lnTo>
                <a:lnTo>
                  <a:pt x="0" y="4007922"/>
                </a:lnTo>
                <a:lnTo>
                  <a:pt x="18288000" y="4007922"/>
                </a:lnTo>
                <a:lnTo>
                  <a:pt x="18288000" y="0"/>
                </a:lnTo>
                <a:close/>
              </a:path>
            </a:pathLst>
          </a:custGeom>
          <a:blipFill rotWithShape="1">
            <a:blip r:embed="rId2">
              <a:alphaModFix/>
            </a:blip>
            <a:stretch>
              <a:fillRect t="-137276" b="-302651"/>
            </a:stretch>
          </a:blipFill>
          <a:ln>
            <a:noFill/>
          </a:ln>
        </p:spPr>
      </p:sp>
      <p:sp>
        <p:nvSpPr>
          <p:cNvPr id="14" name="Google Shape;14;p2"/>
          <p:cNvSpPr/>
          <p:nvPr/>
        </p:nvSpPr>
        <p:spPr>
          <a:xfrm flipH="1">
            <a:off x="-868680" y="4678325"/>
            <a:ext cx="10012680"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2">
              <a:alphaModFix/>
            </a:blip>
            <a:stretch>
              <a:fillRect t="-1920694" b="-304348"/>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9" name="Google Shape;19;p3"/>
          <p:cNvSpPr/>
          <p:nvPr/>
        </p:nvSpPr>
        <p:spPr>
          <a:xfrm flipH="1">
            <a:off x="0" y="0"/>
            <a:ext cx="9144000"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a:blip r:embed="rId2"/>
            <a:stretch>
              <a:fillRect/>
            </a:stretch>
          </a:blipFill>
          <a:ln>
            <a:noFill/>
          </a:ln>
        </p:spPr>
      </p:sp>
      <p:sp>
        <p:nvSpPr>
          <p:cNvPr id="16" name="Google Shape;16;p3"/>
          <p:cNvSpPr txBox="1">
            <a:spLocks noGrp="1"/>
          </p:cNvSpPr>
          <p:nvPr>
            <p:ph type="title"/>
          </p:nvPr>
        </p:nvSpPr>
        <p:spPr>
          <a:xfrm>
            <a:off x="2077050" y="2760450"/>
            <a:ext cx="49899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3"/>
          <p:cNvPicPr preferRelativeResize="0"/>
          <p:nvPr/>
        </p:nvPicPr>
        <p:blipFill>
          <a:blip r:embed="rId3">
            <a:alphaModFix/>
          </a:blip>
          <a:stretch>
            <a:fillRect/>
          </a:stretch>
        </p:blipFill>
        <p:spPr>
          <a:xfrm>
            <a:off x="1562350" y="0"/>
            <a:ext cx="6018324" cy="23646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4"/>
          <p:cNvSpPr/>
          <p:nvPr/>
        </p:nvSpPr>
        <p:spPr>
          <a:xfrm flipH="1">
            <a:off x="-777240" y="0"/>
            <a:ext cx="992124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a:blip r:embed="rId2"/>
            <a:stretch>
              <a:fillRect/>
            </a:stretch>
          </a:blipFill>
          <a:ln>
            <a:noFill/>
          </a:ln>
        </p:spPr>
      </p:sp>
      <p:grpSp>
        <p:nvGrpSpPr>
          <p:cNvPr id="23" name="Google Shape;23;p4"/>
          <p:cNvGrpSpPr/>
          <p:nvPr/>
        </p:nvGrpSpPr>
        <p:grpSpPr>
          <a:xfrm>
            <a:off x="4149513" y="446288"/>
            <a:ext cx="4544602" cy="4223050"/>
            <a:chOff x="0" y="-38100"/>
            <a:chExt cx="2544000" cy="2364000"/>
          </a:xfrm>
        </p:grpSpPr>
        <p:sp>
          <p:nvSpPr>
            <p:cNvPr id="24" name="Google Shape;24;p4"/>
            <p:cNvSpPr/>
            <p:nvPr/>
          </p:nvSpPr>
          <p:spPr>
            <a:xfrm>
              <a:off x="0" y="0"/>
              <a:ext cx="2543958" cy="2325804"/>
            </a:xfrm>
            <a:custGeom>
              <a:avLst/>
              <a:gdLst/>
              <a:ahLst/>
              <a:cxnLst/>
              <a:rect l="l" t="t" r="r" b="b"/>
              <a:pathLst>
                <a:path w="2543958" h="2325804" extrusionOk="0">
                  <a:moveTo>
                    <a:pt x="0" y="0"/>
                  </a:moveTo>
                  <a:lnTo>
                    <a:pt x="2543958" y="0"/>
                  </a:lnTo>
                  <a:lnTo>
                    <a:pt x="2543958" y="2325804"/>
                  </a:lnTo>
                  <a:lnTo>
                    <a:pt x="0" y="2325804"/>
                  </a:lnTo>
                  <a:close/>
                </a:path>
              </a:pathLst>
            </a:custGeom>
            <a:solidFill>
              <a:srgbClr val="EADFDF"/>
            </a:solidFill>
            <a:ln>
              <a:noFill/>
            </a:ln>
          </p:spPr>
        </p:sp>
        <p:sp>
          <p:nvSpPr>
            <p:cNvPr id="25" name="Google Shape;25;p4"/>
            <p:cNvSpPr txBox="1"/>
            <p:nvPr/>
          </p:nvSpPr>
          <p:spPr>
            <a:xfrm>
              <a:off x="0" y="-38100"/>
              <a:ext cx="2544000" cy="23640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26" name="Google Shape;26;p4"/>
          <p:cNvSpPr>
            <a:spLocks noGrp="1"/>
          </p:cNvSpPr>
          <p:nvPr>
            <p:ph type="pic" idx="2"/>
          </p:nvPr>
        </p:nvSpPr>
        <p:spPr>
          <a:xfrm>
            <a:off x="4297325" y="620225"/>
            <a:ext cx="4275300" cy="3948600"/>
          </a:xfrm>
          <a:prstGeom prst="rect">
            <a:avLst/>
          </a:prstGeom>
          <a:noFill/>
          <a:ln>
            <a:noFill/>
          </a:ln>
        </p:spPr>
      </p:sp>
      <p:sp>
        <p:nvSpPr>
          <p:cNvPr id="27" name="Google Shape;27;p4"/>
          <p:cNvSpPr txBox="1">
            <a:spLocks noGrp="1"/>
          </p:cNvSpPr>
          <p:nvPr>
            <p:ph type="title"/>
          </p:nvPr>
        </p:nvSpPr>
        <p:spPr>
          <a:xfrm>
            <a:off x="311700" y="673625"/>
            <a:ext cx="3365400" cy="572700"/>
          </a:xfrm>
          <a:prstGeom prst="rect">
            <a:avLst/>
          </a:prstGeom>
        </p:spPr>
        <p:txBody>
          <a:bodyPr spcFirstLastPara="1" wrap="square" lIns="91425" tIns="91425" rIns="91425" bIns="91425" anchor="t" anchorCtr="0">
            <a:normAutofit/>
          </a:bodyPr>
          <a:lstStyle>
            <a:lvl1pPr lvl="0" algn="ctr">
              <a:spcBef>
                <a:spcPts val="0"/>
              </a:spcBef>
              <a:spcAft>
                <a:spcPts val="0"/>
              </a:spcAft>
              <a:buClr>
                <a:schemeClr val="lt1"/>
              </a:buClr>
              <a:buSzPts val="2800"/>
              <a:buNone/>
              <a:defRPr>
                <a:solidFill>
                  <a:schemeClr val="l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4"/>
          <p:cNvSpPr txBox="1">
            <a:spLocks noGrp="1"/>
          </p:cNvSpPr>
          <p:nvPr>
            <p:ph type="body" idx="1"/>
          </p:nvPr>
        </p:nvSpPr>
        <p:spPr>
          <a:xfrm>
            <a:off x="553775" y="1993600"/>
            <a:ext cx="3595800" cy="257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 name="Google Shape;3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3" name="Google Shape;3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5" name="Google Shape;35;p5"/>
          <p:cNvSpPr/>
          <p:nvPr/>
        </p:nvSpPr>
        <p:spPr>
          <a:xfrm flipH="1">
            <a:off x="-868680" y="4678325"/>
            <a:ext cx="10012680"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2">
              <a:alphaModFix/>
            </a:blip>
            <a:stretch>
              <a:fillRect t="-1920694" b="-304348"/>
            </a:stretch>
          </a:blipFill>
          <a:ln>
            <a:noFill/>
          </a:ln>
        </p:spPr>
      </p:sp>
      <p:sp>
        <p:nvSpPr>
          <p:cNvPr id="36" name="Google Shape;36;p5"/>
          <p:cNvSpPr/>
          <p:nvPr/>
        </p:nvSpPr>
        <p:spPr>
          <a:xfrm rot="5537437">
            <a:off x="7487936" y="-387025"/>
            <a:ext cx="1467070" cy="2059045"/>
          </a:xfrm>
          <a:custGeom>
            <a:avLst/>
            <a:gdLst/>
            <a:ahLst/>
            <a:cxnLst/>
            <a:rect l="l" t="t" r="r" b="b"/>
            <a:pathLst>
              <a:path w="2931795" h="4114800" extrusionOk="0">
                <a:moveTo>
                  <a:pt x="0" y="0"/>
                </a:moveTo>
                <a:lnTo>
                  <a:pt x="2931795" y="0"/>
                </a:lnTo>
                <a:lnTo>
                  <a:pt x="2931795" y="4114800"/>
                </a:lnTo>
                <a:lnTo>
                  <a:pt x="0" y="4114800"/>
                </a:lnTo>
                <a:lnTo>
                  <a:pt x="0" y="0"/>
                </a:lnTo>
                <a:close/>
              </a:path>
            </a:pathLst>
          </a:custGeom>
          <a:blipFill rotWithShape="1">
            <a:blip r:embed="rId3">
              <a:alphaModFix/>
            </a:blip>
            <a:stretch>
              <a:fillRect/>
            </a:stretch>
          </a:blipFill>
          <a:ln>
            <a:noFill/>
          </a:ln>
        </p:spPr>
      </p:sp>
      <p:sp>
        <p:nvSpPr>
          <p:cNvPr id="37" name="Google Shape;37;p5"/>
          <p:cNvSpPr/>
          <p:nvPr/>
        </p:nvSpPr>
        <p:spPr>
          <a:xfrm rot="5141362">
            <a:off x="-6579" y="3028462"/>
            <a:ext cx="876081" cy="2052920"/>
          </a:xfrm>
          <a:custGeom>
            <a:avLst/>
            <a:gdLst/>
            <a:ahLst/>
            <a:cxnLst/>
            <a:rect l="l" t="t" r="r" b="b"/>
            <a:pathLst>
              <a:path w="1755985" h="4114800" extrusionOk="0">
                <a:moveTo>
                  <a:pt x="0" y="0"/>
                </a:moveTo>
                <a:lnTo>
                  <a:pt x="1755985" y="0"/>
                </a:lnTo>
                <a:lnTo>
                  <a:pt x="1755985" y="4114800"/>
                </a:lnTo>
                <a:lnTo>
                  <a:pt x="0" y="4114800"/>
                </a:lnTo>
                <a:lnTo>
                  <a:pt x="0" y="0"/>
                </a:lnTo>
                <a:close/>
              </a:path>
            </a:pathLst>
          </a:custGeom>
          <a:blipFill rotWithShape="1">
            <a:blip r:embed="rId3">
              <a:alphaModFix/>
            </a:blip>
            <a:stretch>
              <a:fillRect l="-66958"/>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p:nvPr/>
        </p:nvSpPr>
        <p:spPr>
          <a:xfrm flipH="1">
            <a:off x="-868680" y="3867000"/>
            <a:ext cx="10012680" cy="1276492"/>
          </a:xfrm>
          <a:custGeom>
            <a:avLst/>
            <a:gdLst/>
            <a:ahLst/>
            <a:cxnLst/>
            <a:rect l="l" t="t" r="r" b="b"/>
            <a:pathLst>
              <a:path w="18288000" h="2552983" extrusionOk="0">
                <a:moveTo>
                  <a:pt x="18288000" y="0"/>
                </a:moveTo>
                <a:lnTo>
                  <a:pt x="0" y="0"/>
                </a:lnTo>
                <a:lnTo>
                  <a:pt x="0" y="2552983"/>
                </a:lnTo>
                <a:lnTo>
                  <a:pt x="18288000" y="2552983"/>
                </a:lnTo>
                <a:lnTo>
                  <a:pt x="18288000" y="0"/>
                </a:lnTo>
                <a:close/>
              </a:path>
            </a:pathLst>
          </a:custGeom>
          <a:blipFill rotWithShape="1">
            <a:blip r:embed="rId2">
              <a:alphaModFix/>
            </a:blip>
            <a:stretch>
              <a:fillRect t="-636641" b="-110959"/>
            </a:stretch>
          </a:blipFill>
          <a:ln>
            <a:noFill/>
          </a:ln>
        </p:spPr>
      </p:sp>
      <p:sp>
        <p:nvSpPr>
          <p:cNvPr id="40" name="Google Shape;40;p6"/>
          <p:cNvSpPr>
            <a:spLocks noGrp="1"/>
          </p:cNvSpPr>
          <p:nvPr>
            <p:ph type="pic" idx="2"/>
          </p:nvPr>
        </p:nvSpPr>
        <p:spPr>
          <a:xfrm>
            <a:off x="2833200" y="1357725"/>
            <a:ext cx="3477600" cy="3477600"/>
          </a:xfrm>
          <a:prstGeom prst="ellipse">
            <a:avLst/>
          </a:prstGeom>
          <a:noFill/>
          <a:ln>
            <a:noFill/>
          </a:ln>
        </p:spPr>
      </p:sp>
      <p:sp>
        <p:nvSpPr>
          <p:cNvPr id="41" name="Google Shape;41;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 name="Google Shape;4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3" name="Google Shape;43;p6"/>
          <p:cNvSpPr/>
          <p:nvPr/>
        </p:nvSpPr>
        <p:spPr>
          <a:xfrm>
            <a:off x="5996783" y="2630449"/>
            <a:ext cx="1198435" cy="2057400"/>
          </a:xfrm>
          <a:custGeom>
            <a:avLst/>
            <a:gdLst/>
            <a:ahLst/>
            <a:cxnLst/>
            <a:rect l="l" t="t" r="r" b="b"/>
            <a:pathLst>
              <a:path w="2396871" h="4114800" extrusionOk="0">
                <a:moveTo>
                  <a:pt x="0" y="0"/>
                </a:moveTo>
                <a:lnTo>
                  <a:pt x="2396871" y="0"/>
                </a:lnTo>
                <a:lnTo>
                  <a:pt x="2396871" y="4114800"/>
                </a:lnTo>
                <a:lnTo>
                  <a:pt x="0" y="4114800"/>
                </a:lnTo>
                <a:lnTo>
                  <a:pt x="0" y="0"/>
                </a:lnTo>
                <a:close/>
              </a:path>
            </a:pathLst>
          </a:custGeom>
          <a:blipFill rotWithShape="1">
            <a:blip r:embed="rId3">
              <a:alphaModFix/>
            </a:blip>
            <a:stretch>
              <a:fillRect/>
            </a:stretch>
          </a:blipFill>
          <a:ln>
            <a:noFill/>
          </a:ln>
        </p:spPr>
      </p:sp>
      <p:sp>
        <p:nvSpPr>
          <p:cNvPr id="44" name="Google Shape;44;p6"/>
          <p:cNvSpPr/>
          <p:nvPr/>
        </p:nvSpPr>
        <p:spPr>
          <a:xfrm flipH="1">
            <a:off x="2069020" y="2630449"/>
            <a:ext cx="1198436" cy="2057400"/>
          </a:xfrm>
          <a:custGeom>
            <a:avLst/>
            <a:gdLst/>
            <a:ahLst/>
            <a:cxnLst/>
            <a:rect l="l" t="t" r="r" b="b"/>
            <a:pathLst>
              <a:path w="2396871" h="4114800" extrusionOk="0">
                <a:moveTo>
                  <a:pt x="2396871" y="0"/>
                </a:moveTo>
                <a:lnTo>
                  <a:pt x="0" y="0"/>
                </a:lnTo>
                <a:lnTo>
                  <a:pt x="0" y="4114800"/>
                </a:lnTo>
                <a:lnTo>
                  <a:pt x="2396871" y="4114800"/>
                </a:lnTo>
                <a:lnTo>
                  <a:pt x="2396871" y="0"/>
                </a:lnTo>
                <a:close/>
              </a:path>
            </a:pathLst>
          </a:custGeom>
          <a:blipFill rotWithShape="1">
            <a:blip r:embed="rId3">
              <a:alphaModFix/>
            </a:blip>
            <a:stretch>
              <a:fillRect/>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
        <p:cNvGrpSpPr/>
        <p:nvPr/>
      </p:nvGrpSpPr>
      <p:grpSpPr>
        <a:xfrm>
          <a:off x="0" y="0"/>
          <a:ext cx="0" cy="0"/>
          <a:chOff x="0" y="0"/>
          <a:chExt cx="0" cy="0"/>
        </a:xfrm>
      </p:grpSpPr>
      <p:sp>
        <p:nvSpPr>
          <p:cNvPr id="46" name="Google Shape;46;p7"/>
          <p:cNvSpPr>
            <a:spLocks noGrp="1"/>
          </p:cNvSpPr>
          <p:nvPr>
            <p:ph type="pic" idx="2"/>
          </p:nvPr>
        </p:nvSpPr>
        <p:spPr>
          <a:xfrm>
            <a:off x="620225" y="-22150"/>
            <a:ext cx="3324300" cy="5143500"/>
          </a:xfrm>
          <a:prstGeom prst="rect">
            <a:avLst/>
          </a:prstGeom>
          <a:noFill/>
          <a:ln>
            <a:noFill/>
          </a:ln>
        </p:spPr>
      </p:sp>
      <p:sp>
        <p:nvSpPr>
          <p:cNvPr id="47" name="Google Shape;47;p7"/>
          <p:cNvSpPr/>
          <p:nvPr/>
        </p:nvSpPr>
        <p:spPr>
          <a:xfrm flipH="1">
            <a:off x="7" y="0"/>
            <a:ext cx="593692" cy="5143500"/>
          </a:xfrm>
          <a:custGeom>
            <a:avLst/>
            <a:gdLst/>
            <a:ahLst/>
            <a:cxnLst/>
            <a:rect l="l" t="t" r="r" b="b"/>
            <a:pathLst>
              <a:path w="3124695" h="10287000" extrusionOk="0">
                <a:moveTo>
                  <a:pt x="3124696" y="0"/>
                </a:moveTo>
                <a:lnTo>
                  <a:pt x="0" y="0"/>
                </a:lnTo>
                <a:lnTo>
                  <a:pt x="0" y="10287000"/>
                </a:lnTo>
                <a:lnTo>
                  <a:pt x="3124696" y="10287000"/>
                </a:lnTo>
                <a:lnTo>
                  <a:pt x="3124696" y="0"/>
                </a:lnTo>
                <a:close/>
              </a:path>
            </a:pathLst>
          </a:custGeom>
          <a:blipFill rotWithShape="1">
            <a:blip r:embed="rId2">
              <a:alphaModFix/>
            </a:blip>
            <a:stretch>
              <a:fillRect l="-485206" t="-36479" b="-73896"/>
            </a:stretch>
          </a:blipFill>
          <a:ln>
            <a:noFill/>
          </a:ln>
        </p:spPr>
      </p:sp>
      <p:sp>
        <p:nvSpPr>
          <p:cNvPr id="48" name="Google Shape;48;p7"/>
          <p:cNvSpPr/>
          <p:nvPr/>
        </p:nvSpPr>
        <p:spPr>
          <a:xfrm flipH="1">
            <a:off x="8058168" y="0"/>
            <a:ext cx="1085832"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rotWithShape="1">
            <a:blip r:embed="rId2">
              <a:alphaModFix/>
            </a:blip>
            <a:stretch>
              <a:fillRect t="-30639" r="-485206" b="-79736"/>
            </a:stretch>
          </a:blipFill>
          <a:ln>
            <a:noFill/>
          </a:ln>
        </p:spPr>
      </p:sp>
      <p:sp>
        <p:nvSpPr>
          <p:cNvPr id="49" name="Google Shape;49;p7"/>
          <p:cNvSpPr txBox="1">
            <a:spLocks noGrp="1"/>
          </p:cNvSpPr>
          <p:nvPr>
            <p:ph type="title"/>
          </p:nvPr>
        </p:nvSpPr>
        <p:spPr>
          <a:xfrm>
            <a:off x="4097975" y="450150"/>
            <a:ext cx="3819600" cy="4090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0" name="Google Shape;5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txBox="1">
            <a:spLocks noGrp="1"/>
          </p:cNvSpPr>
          <p:nvPr>
            <p:ph type="title"/>
          </p:nvPr>
        </p:nvSpPr>
        <p:spPr>
          <a:xfrm>
            <a:off x="-147800" y="1233175"/>
            <a:ext cx="48954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4" name="Google Shape;54;p8"/>
          <p:cNvSpPr txBox="1">
            <a:spLocks noGrp="1"/>
          </p:cNvSpPr>
          <p:nvPr>
            <p:ph type="subTitle" idx="1"/>
          </p:nvPr>
        </p:nvSpPr>
        <p:spPr>
          <a:xfrm>
            <a:off x="657700" y="2803075"/>
            <a:ext cx="32844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6" name="Google Shape;56;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7" name="Google Shape;57;p8"/>
          <p:cNvSpPr/>
          <p:nvPr/>
        </p:nvSpPr>
        <p:spPr>
          <a:xfrm rot="2212194">
            <a:off x="3394" y="-868295"/>
            <a:ext cx="1465898" cy="2057400"/>
          </a:xfrm>
          <a:custGeom>
            <a:avLst/>
            <a:gdLst/>
            <a:ahLst/>
            <a:cxnLst/>
            <a:rect l="l" t="t" r="r" b="b"/>
            <a:pathLst>
              <a:path w="2931795" h="4114800" extrusionOk="0">
                <a:moveTo>
                  <a:pt x="0" y="0"/>
                </a:moveTo>
                <a:lnTo>
                  <a:pt x="2931795" y="0"/>
                </a:lnTo>
                <a:lnTo>
                  <a:pt x="2931795" y="4114800"/>
                </a:lnTo>
                <a:lnTo>
                  <a:pt x="0" y="4114800"/>
                </a:lnTo>
                <a:lnTo>
                  <a:pt x="0" y="0"/>
                </a:lnTo>
                <a:close/>
              </a:path>
            </a:pathLst>
          </a:custGeom>
          <a:blipFill rotWithShape="1">
            <a:blip r:embed="rId2">
              <a:alphaModFix/>
            </a:blip>
            <a:stretch>
              <a:fillRect/>
            </a:stretch>
          </a:blipFill>
          <a:ln>
            <a:noFill/>
          </a:ln>
        </p:spPr>
      </p:sp>
      <p:sp>
        <p:nvSpPr>
          <p:cNvPr id="58" name="Google Shape;58;p8"/>
          <p:cNvSpPr/>
          <p:nvPr/>
        </p:nvSpPr>
        <p:spPr>
          <a:xfrm rot="-2212194" flipH="1">
            <a:off x="7676555" y="-868310"/>
            <a:ext cx="1465898" cy="2057400"/>
          </a:xfrm>
          <a:custGeom>
            <a:avLst/>
            <a:gdLst/>
            <a:ahLst/>
            <a:cxnLst/>
            <a:rect l="l" t="t" r="r" b="b"/>
            <a:pathLst>
              <a:path w="2931795" h="4114800" extrusionOk="0">
                <a:moveTo>
                  <a:pt x="2931795" y="0"/>
                </a:moveTo>
                <a:lnTo>
                  <a:pt x="0" y="0"/>
                </a:lnTo>
                <a:lnTo>
                  <a:pt x="0" y="4114800"/>
                </a:lnTo>
                <a:lnTo>
                  <a:pt x="2931795" y="4114800"/>
                </a:lnTo>
                <a:lnTo>
                  <a:pt x="2931795" y="0"/>
                </a:lnTo>
                <a:close/>
              </a:path>
            </a:pathLst>
          </a:custGeom>
          <a:blipFill rotWithShape="1">
            <a:blip r:embed="rId2">
              <a:alphaModFix/>
            </a:blip>
            <a:stretch>
              <a:fillRect/>
            </a:stretch>
          </a:blipFill>
          <a:ln>
            <a:noFill/>
          </a:ln>
        </p:spPr>
      </p:sp>
      <p:sp>
        <p:nvSpPr>
          <p:cNvPr id="59" name="Google Shape;59;p8"/>
          <p:cNvSpPr/>
          <p:nvPr/>
        </p:nvSpPr>
        <p:spPr>
          <a:xfrm flipH="1">
            <a:off x="-868680" y="4678325"/>
            <a:ext cx="10012680"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3">
              <a:alphaModFix/>
            </a:blip>
            <a:stretch>
              <a:fillRect t="-1920694" b="-304348"/>
            </a:stretch>
          </a:blipFill>
          <a:ln>
            <a:noFill/>
          </a:ln>
        </p:spPr>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0"/>
        <p:cNvGrpSpPr/>
        <p:nvPr/>
      </p:nvGrpSpPr>
      <p:grpSpPr>
        <a:xfrm>
          <a:off x="0" y="0"/>
          <a:ext cx="0" cy="0"/>
          <a:chOff x="0" y="0"/>
          <a:chExt cx="0" cy="0"/>
        </a:xfrm>
      </p:grpSpPr>
      <p:sp>
        <p:nvSpPr>
          <p:cNvPr id="61" name="Google Shape;61;p9"/>
          <p:cNvSpPr/>
          <p:nvPr/>
        </p:nvSpPr>
        <p:spPr>
          <a:xfrm flipH="1">
            <a:off x="-867095" y="0"/>
            <a:ext cx="1010412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rotWithShape="1">
            <a:blip r:embed="rId2">
              <a:alphaModFix/>
            </a:blip>
            <a:stretch>
              <a:fillRect t="-36479" b="-73896"/>
            </a:stretch>
          </a:blipFill>
          <a:ln>
            <a:noFill/>
          </a:ln>
        </p:spPr>
      </p:sp>
      <p:grpSp>
        <p:nvGrpSpPr>
          <p:cNvPr id="62" name="Google Shape;62;p9"/>
          <p:cNvGrpSpPr/>
          <p:nvPr/>
        </p:nvGrpSpPr>
        <p:grpSpPr>
          <a:xfrm>
            <a:off x="2644885" y="3987201"/>
            <a:ext cx="3854230" cy="1156236"/>
            <a:chOff x="0" y="-38100"/>
            <a:chExt cx="2558400" cy="1264337"/>
          </a:xfrm>
        </p:grpSpPr>
        <p:sp>
          <p:nvSpPr>
            <p:cNvPr id="63" name="Google Shape;63;p9"/>
            <p:cNvSpPr/>
            <p:nvPr/>
          </p:nvSpPr>
          <p:spPr>
            <a:xfrm>
              <a:off x="0" y="0"/>
              <a:ext cx="2558346" cy="1226237"/>
            </a:xfrm>
            <a:custGeom>
              <a:avLst/>
              <a:gdLst/>
              <a:ahLst/>
              <a:cxnLst/>
              <a:rect l="l" t="t" r="r" b="b"/>
              <a:pathLst>
                <a:path w="2558346" h="1226237" extrusionOk="0">
                  <a:moveTo>
                    <a:pt x="0" y="0"/>
                  </a:moveTo>
                  <a:lnTo>
                    <a:pt x="2558346" y="0"/>
                  </a:lnTo>
                  <a:lnTo>
                    <a:pt x="2558346" y="1226237"/>
                  </a:lnTo>
                  <a:lnTo>
                    <a:pt x="0" y="1226237"/>
                  </a:lnTo>
                  <a:close/>
                </a:path>
              </a:pathLst>
            </a:custGeom>
            <a:solidFill>
              <a:srgbClr val="EADFDF"/>
            </a:solidFill>
            <a:ln>
              <a:noFill/>
            </a:ln>
          </p:spPr>
        </p:sp>
        <p:sp>
          <p:nvSpPr>
            <p:cNvPr id="64" name="Google Shape;64;p9"/>
            <p:cNvSpPr txBox="1"/>
            <p:nvPr/>
          </p:nvSpPr>
          <p:spPr>
            <a:xfrm>
              <a:off x="0" y="-38100"/>
              <a:ext cx="2558400" cy="1264200"/>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sp>
        <p:nvSpPr>
          <p:cNvPr id="65" name="Google Shape;65;p9"/>
          <p:cNvSpPr txBox="1">
            <a:spLocks noGrp="1"/>
          </p:cNvSpPr>
          <p:nvPr>
            <p:ph type="body" idx="1"/>
          </p:nvPr>
        </p:nvSpPr>
        <p:spPr>
          <a:xfrm>
            <a:off x="1572600" y="4230575"/>
            <a:ext cx="5998800" cy="605100"/>
          </a:xfrm>
          <a:prstGeom prst="rect">
            <a:avLst/>
          </a:prstGeom>
        </p:spPr>
        <p:txBody>
          <a:bodyPr spcFirstLastPara="1" wrap="square" lIns="91425" tIns="91425" rIns="91425" bIns="91425" anchor="ctr" anchorCtr="0">
            <a:normAutofit/>
          </a:bodyPr>
          <a:lstStyle>
            <a:lvl1pPr marL="457200" lvl="0" indent="-228600" algn="ctr">
              <a:lnSpc>
                <a:spcPct val="100000"/>
              </a:lnSpc>
              <a:spcBef>
                <a:spcPts val="0"/>
              </a:spcBef>
              <a:spcAft>
                <a:spcPts val="0"/>
              </a:spcAft>
              <a:buSzPts val="1800"/>
              <a:buNone/>
              <a:defRPr/>
            </a:lvl1pPr>
          </a:lstStyle>
          <a:p>
            <a:endParaRPr/>
          </a:p>
        </p:txBody>
      </p:sp>
      <p:sp>
        <p:nvSpPr>
          <p:cNvPr id="66" name="Google Shape;66;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a:buNone/>
              <a:defRPr sz="2800">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marL="914400" lvl="1" indent="-317500">
              <a:lnSpc>
                <a:spcPct val="115000"/>
              </a:lnSpc>
              <a:spcBef>
                <a:spcPts val="0"/>
              </a:spcBef>
              <a:spcAft>
                <a:spcPts val="0"/>
              </a:spcAft>
              <a:buClr>
                <a:schemeClr val="dk2"/>
              </a:buClr>
              <a:buSzPts val="1400"/>
              <a:buFont typeface="Italianno"/>
              <a:buChar char="○"/>
              <a:defRPr>
                <a:solidFill>
                  <a:schemeClr val="dk2"/>
                </a:solidFill>
                <a:latin typeface="Italianno"/>
                <a:ea typeface="Italianno"/>
                <a:cs typeface="Italianno"/>
                <a:sym typeface="Italianno"/>
              </a:defRPr>
            </a:lvl2pPr>
            <a:lvl3pPr marL="1371600" lvl="2"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marL="1828800" lvl="3"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marL="2286000" lvl="4"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marL="2743200" lvl="5"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marL="3200400" lvl="6"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marL="3657600" lvl="7"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marL="4114800" lvl="8" indent="-3175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4="http://schemas.microsoft.com/office/powerpoint/2010/main">
    <mc:Choice Requires="p14">
      <p:transition spd="slow" p14:dur="2000" advTm="20198">
        <p:fade/>
      </p:transition>
    </mc:Choice>
    <mc:Fallback xmlns="">
      <p:transition spd="slow" advTm="20198">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18" Type="http://schemas.openxmlformats.org/officeDocument/2006/relationships/image" Target="../media/image36.jpeg"/><Relationship Id="rId3" Type="http://schemas.openxmlformats.org/officeDocument/2006/relationships/image" Target="../media/image22.jpeg"/><Relationship Id="rId21" Type="http://schemas.openxmlformats.org/officeDocument/2006/relationships/image" Target="../media/image39.jp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notesSlide" Target="../notesSlides/notesSlide11.xml"/><Relationship Id="rId16" Type="http://schemas.openxmlformats.org/officeDocument/2006/relationships/image" Target="../media/image34.jpeg"/><Relationship Id="rId20" Type="http://schemas.openxmlformats.org/officeDocument/2006/relationships/image" Target="../media/image38.jpg"/><Relationship Id="rId1" Type="http://schemas.openxmlformats.org/officeDocument/2006/relationships/slideLayout" Target="../slideLayouts/slideLayout9.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jpeg"/><Relationship Id="rId4" Type="http://schemas.openxmlformats.org/officeDocument/2006/relationships/image" Target="../media/image1.jpg"/><Relationship Id="rId9" Type="http://schemas.openxmlformats.org/officeDocument/2006/relationships/image" Target="../media/image27.jpg"/><Relationship Id="rId14" Type="http://schemas.openxmlformats.org/officeDocument/2006/relationships/image" Target="../media/image32.jpeg"/><Relationship Id="rId22" Type="http://schemas.openxmlformats.org/officeDocument/2006/relationships/image" Target="../media/image40.jpeg"/></Relationships>
</file>

<file path=ppt/slides/_rels/slide12.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51.jpeg"/><Relationship Id="rId18" Type="http://schemas.openxmlformats.org/officeDocument/2006/relationships/image" Target="../media/image1.jpg"/><Relationship Id="rId3" Type="http://schemas.openxmlformats.org/officeDocument/2006/relationships/image" Target="../media/image41.jpeg"/><Relationship Id="rId7" Type="http://schemas.openxmlformats.org/officeDocument/2006/relationships/image" Target="../media/image45.jpeg"/><Relationship Id="rId12" Type="http://schemas.openxmlformats.org/officeDocument/2006/relationships/image" Target="../media/image50.jpeg"/><Relationship Id="rId17" Type="http://schemas.openxmlformats.org/officeDocument/2006/relationships/image" Target="../media/image55.jpeg"/><Relationship Id="rId2" Type="http://schemas.openxmlformats.org/officeDocument/2006/relationships/notesSlide" Target="../notesSlides/notesSlide12.xml"/><Relationship Id="rId16" Type="http://schemas.openxmlformats.org/officeDocument/2006/relationships/image" Target="../media/image54.jpeg"/><Relationship Id="rId1" Type="http://schemas.openxmlformats.org/officeDocument/2006/relationships/slideLayout" Target="../slideLayouts/slideLayout9.xml"/><Relationship Id="rId6" Type="http://schemas.openxmlformats.org/officeDocument/2006/relationships/image" Target="../media/image44.jpeg"/><Relationship Id="rId11" Type="http://schemas.openxmlformats.org/officeDocument/2006/relationships/image" Target="../media/image49.jpeg"/><Relationship Id="rId5" Type="http://schemas.openxmlformats.org/officeDocument/2006/relationships/image" Target="../media/image43.jpeg"/><Relationship Id="rId15" Type="http://schemas.openxmlformats.org/officeDocument/2006/relationships/image" Target="../media/image53.jpeg"/><Relationship Id="rId10" Type="http://schemas.openxmlformats.org/officeDocument/2006/relationships/image" Target="../media/image48.jpeg"/><Relationship Id="rId19" Type="http://schemas.openxmlformats.org/officeDocument/2006/relationships/image" Target="../media/image56.jpeg"/><Relationship Id="rId4" Type="http://schemas.openxmlformats.org/officeDocument/2006/relationships/image" Target="../media/image42.jpg"/><Relationship Id="rId9" Type="http://schemas.openxmlformats.org/officeDocument/2006/relationships/image" Target="../media/image47.jpeg"/><Relationship Id="rId14" Type="http://schemas.openxmlformats.org/officeDocument/2006/relationships/image" Target="../media/image52.jpe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6.jpeg"/><Relationship Id="rId18" Type="http://schemas.openxmlformats.org/officeDocument/2006/relationships/image" Target="../media/image71.jpeg"/><Relationship Id="rId3" Type="http://schemas.openxmlformats.org/officeDocument/2006/relationships/image" Target="../media/image57.jpg"/><Relationship Id="rId21" Type="http://schemas.openxmlformats.org/officeDocument/2006/relationships/image" Target="../media/image74.jpg"/><Relationship Id="rId7" Type="http://schemas.openxmlformats.org/officeDocument/2006/relationships/image" Target="../media/image61.jpeg"/><Relationship Id="rId12" Type="http://schemas.openxmlformats.org/officeDocument/2006/relationships/image" Target="../media/image65.jpeg"/><Relationship Id="rId17" Type="http://schemas.openxmlformats.org/officeDocument/2006/relationships/image" Target="../media/image70.jpeg"/><Relationship Id="rId2" Type="http://schemas.openxmlformats.org/officeDocument/2006/relationships/notesSlide" Target="../notesSlides/notesSlide13.xml"/><Relationship Id="rId16" Type="http://schemas.openxmlformats.org/officeDocument/2006/relationships/image" Target="../media/image69.jpeg"/><Relationship Id="rId20" Type="http://schemas.openxmlformats.org/officeDocument/2006/relationships/image" Target="../media/image73.jpg"/><Relationship Id="rId1" Type="http://schemas.openxmlformats.org/officeDocument/2006/relationships/slideLayout" Target="../slideLayouts/slideLayout9.xml"/><Relationship Id="rId6" Type="http://schemas.openxmlformats.org/officeDocument/2006/relationships/image" Target="../media/image60.jpeg"/><Relationship Id="rId11" Type="http://schemas.openxmlformats.org/officeDocument/2006/relationships/image" Target="../media/image64.jpeg"/><Relationship Id="rId5" Type="http://schemas.openxmlformats.org/officeDocument/2006/relationships/image" Target="../media/image59.jpeg"/><Relationship Id="rId15" Type="http://schemas.openxmlformats.org/officeDocument/2006/relationships/image" Target="../media/image68.jpeg"/><Relationship Id="rId10" Type="http://schemas.openxmlformats.org/officeDocument/2006/relationships/image" Target="../media/image63.jpeg"/><Relationship Id="rId19" Type="http://schemas.openxmlformats.org/officeDocument/2006/relationships/image" Target="../media/image72.jpg"/><Relationship Id="rId4" Type="http://schemas.openxmlformats.org/officeDocument/2006/relationships/image" Target="../media/image58.jpeg"/><Relationship Id="rId9" Type="http://schemas.openxmlformats.org/officeDocument/2006/relationships/image" Target="../media/image1.jpg"/><Relationship Id="rId14" Type="http://schemas.openxmlformats.org/officeDocument/2006/relationships/image" Target="../media/image67.jpeg"/><Relationship Id="rId22" Type="http://schemas.openxmlformats.org/officeDocument/2006/relationships/image" Target="../media/image75.jpeg"/></Relationships>
</file>

<file path=ppt/slides/_rels/slide14.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jpeg"/><Relationship Id="rId18" Type="http://schemas.openxmlformats.org/officeDocument/2006/relationships/image" Target="../media/image90.jpeg"/><Relationship Id="rId3" Type="http://schemas.openxmlformats.org/officeDocument/2006/relationships/image" Target="../media/image76.jpeg"/><Relationship Id="rId7" Type="http://schemas.openxmlformats.org/officeDocument/2006/relationships/image" Target="../media/image79.jpeg"/><Relationship Id="rId12" Type="http://schemas.openxmlformats.org/officeDocument/2006/relationships/image" Target="../media/image84.jpeg"/><Relationship Id="rId17" Type="http://schemas.openxmlformats.org/officeDocument/2006/relationships/image" Target="../media/image89.jpg"/><Relationship Id="rId2" Type="http://schemas.openxmlformats.org/officeDocument/2006/relationships/notesSlide" Target="../notesSlides/notesSlide14.xml"/><Relationship Id="rId16" Type="http://schemas.openxmlformats.org/officeDocument/2006/relationships/image" Target="../media/image88.jpeg"/><Relationship Id="rId20" Type="http://schemas.openxmlformats.org/officeDocument/2006/relationships/image" Target="../media/image92.jpeg"/><Relationship Id="rId1" Type="http://schemas.openxmlformats.org/officeDocument/2006/relationships/slideLayout" Target="../slideLayouts/slideLayout9.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jpeg"/><Relationship Id="rId19" Type="http://schemas.openxmlformats.org/officeDocument/2006/relationships/image" Target="../media/image91.jpeg"/><Relationship Id="rId4" Type="http://schemas.openxmlformats.org/officeDocument/2006/relationships/image" Target="../media/image1.jpg"/><Relationship Id="rId9" Type="http://schemas.openxmlformats.org/officeDocument/2006/relationships/image" Target="../media/image81.jpeg"/><Relationship Id="rId14" Type="http://schemas.openxmlformats.org/officeDocument/2006/relationships/image" Target="../media/image8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3.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9.jpeg"/><Relationship Id="rId5" Type="http://schemas.openxmlformats.org/officeDocument/2006/relationships/image" Target="../media/image4.jp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1"/>
          <p:cNvSpPr/>
          <p:nvPr/>
        </p:nvSpPr>
        <p:spPr>
          <a:xfrm flipH="1">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a:blip r:embed="rId5"/>
            <a:stretch>
              <a:fillRect/>
            </a:stretch>
          </a:blipFill>
          <a:ln>
            <a:noFill/>
          </a:ln>
        </p:spPr>
        <p:txBody>
          <a:bodyPr/>
          <a:lstStyle/>
          <a:p>
            <a:endParaRPr lang="en-ZA"/>
          </a:p>
        </p:txBody>
      </p:sp>
      <p:grpSp>
        <p:nvGrpSpPr>
          <p:cNvPr id="74" name="Google Shape;74;p11"/>
          <p:cNvGrpSpPr/>
          <p:nvPr/>
        </p:nvGrpSpPr>
        <p:grpSpPr>
          <a:xfrm>
            <a:off x="7064674" y="-72330"/>
            <a:ext cx="2079326" cy="5215830"/>
            <a:chOff x="0" y="-38100"/>
            <a:chExt cx="1095283" cy="2747433"/>
          </a:xfrm>
        </p:grpSpPr>
        <p:sp>
          <p:nvSpPr>
            <p:cNvPr id="75" name="Google Shape;75;p11"/>
            <p:cNvSpPr/>
            <p:nvPr/>
          </p:nvSpPr>
          <p:spPr>
            <a:xfrm>
              <a:off x="0" y="0"/>
              <a:ext cx="1095283" cy="2709333"/>
            </a:xfrm>
            <a:custGeom>
              <a:avLst/>
              <a:gdLst/>
              <a:ahLst/>
              <a:cxnLst/>
              <a:rect l="l" t="t" r="r" b="b"/>
              <a:pathLst>
                <a:path w="1095283" h="2709333" extrusionOk="0">
                  <a:moveTo>
                    <a:pt x="0" y="0"/>
                  </a:moveTo>
                  <a:lnTo>
                    <a:pt x="1095283" y="0"/>
                  </a:lnTo>
                  <a:lnTo>
                    <a:pt x="1095283" y="2709333"/>
                  </a:lnTo>
                  <a:lnTo>
                    <a:pt x="0" y="2709333"/>
                  </a:lnTo>
                  <a:close/>
                </a:path>
              </a:pathLst>
            </a:custGeom>
            <a:solidFill>
              <a:srgbClr val="EADFDF"/>
            </a:solidFill>
            <a:ln>
              <a:noFill/>
            </a:ln>
          </p:spPr>
          <p:txBody>
            <a:bodyPr/>
            <a:lstStyle/>
            <a:p>
              <a:endParaRPr lang="en-ZA"/>
            </a:p>
          </p:txBody>
        </p:sp>
        <p:sp>
          <p:nvSpPr>
            <p:cNvPr id="76" name="Google Shape;76;p11"/>
            <p:cNvSpPr txBox="1"/>
            <p:nvPr/>
          </p:nvSpPr>
          <p:spPr>
            <a:xfrm>
              <a:off x="0" y="-38100"/>
              <a:ext cx="1095283" cy="2747433"/>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77" name="Google Shape;77;p11"/>
          <p:cNvPicPr preferRelativeResize="0"/>
          <p:nvPr/>
        </p:nvPicPr>
        <p:blipFill>
          <a:blip r:embed="rId6"/>
          <a:srcRect t="22714" b="22714"/>
          <a:stretch/>
        </p:blipFill>
        <p:spPr>
          <a:xfrm>
            <a:off x="5016000" y="683075"/>
            <a:ext cx="3907573" cy="3790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4" name="Google Shape;84;p11"/>
          <p:cNvSpPr/>
          <p:nvPr/>
        </p:nvSpPr>
        <p:spPr>
          <a:xfrm>
            <a:off x="7327123" y="3676921"/>
            <a:ext cx="1876996" cy="1823032"/>
          </a:xfrm>
          <a:custGeom>
            <a:avLst/>
            <a:gdLst/>
            <a:ahLst/>
            <a:cxnLst/>
            <a:rect l="l" t="t" r="r" b="b"/>
            <a:pathLst>
              <a:path w="3753991" h="3646064" extrusionOk="0">
                <a:moveTo>
                  <a:pt x="0" y="0"/>
                </a:moveTo>
                <a:lnTo>
                  <a:pt x="3753992" y="0"/>
                </a:lnTo>
                <a:lnTo>
                  <a:pt x="3753992" y="3646064"/>
                </a:lnTo>
                <a:lnTo>
                  <a:pt x="0" y="3646064"/>
                </a:lnTo>
                <a:lnTo>
                  <a:pt x="0" y="0"/>
                </a:lnTo>
                <a:close/>
              </a:path>
            </a:pathLst>
          </a:custGeom>
          <a:blipFill rotWithShape="1">
            <a:blip r:embed="rId7">
              <a:alphaModFix/>
            </a:blip>
            <a:stretch>
              <a:fillRect/>
            </a:stretch>
          </a:blipFill>
          <a:ln>
            <a:noFill/>
          </a:ln>
        </p:spPr>
        <p:txBody>
          <a:bodyPr/>
          <a:lstStyle/>
          <a:p>
            <a:endParaRPr lang="en-ZA"/>
          </a:p>
        </p:txBody>
      </p:sp>
      <p:sp>
        <p:nvSpPr>
          <p:cNvPr id="3" name="Google Shape;232;p25">
            <a:extLst>
              <a:ext uri="{FF2B5EF4-FFF2-40B4-BE49-F238E27FC236}">
                <a16:creationId xmlns:a16="http://schemas.microsoft.com/office/drawing/2014/main" id="{FEEB4ACE-6453-A412-0284-61BBC8BB944E}"/>
              </a:ext>
            </a:extLst>
          </p:cNvPr>
          <p:cNvSpPr/>
          <p:nvPr/>
        </p:nvSpPr>
        <p:spPr>
          <a:xfrm>
            <a:off x="55418" y="1715577"/>
            <a:ext cx="4821382" cy="1701974"/>
          </a:xfrm>
          <a:custGeom>
            <a:avLst/>
            <a:gdLst/>
            <a:ahLst/>
            <a:cxnLst/>
            <a:rect l="l" t="t" r="r" b="b"/>
            <a:pathLst>
              <a:path w="2558346" h="1226237" extrusionOk="0">
                <a:moveTo>
                  <a:pt x="0" y="0"/>
                </a:moveTo>
                <a:lnTo>
                  <a:pt x="2558346" y="0"/>
                </a:lnTo>
                <a:lnTo>
                  <a:pt x="2558346" y="1226237"/>
                </a:lnTo>
                <a:lnTo>
                  <a:pt x="0" y="1226237"/>
                </a:lnTo>
                <a:close/>
              </a:path>
            </a:pathLst>
          </a:custGeom>
          <a:solidFill>
            <a:srgbClr val="EADFDF">
              <a:alpha val="65000"/>
            </a:srgbClr>
          </a:solidFill>
          <a:ln>
            <a:noFill/>
          </a:ln>
        </p:spPr>
        <p:txBody>
          <a:bodyPr/>
          <a:lstStyle/>
          <a:p>
            <a:endParaRPr lang="en-ZA">
              <a:solidFill>
                <a:schemeClr val="tx1"/>
              </a:solidFill>
            </a:endParaRPr>
          </a:p>
        </p:txBody>
      </p:sp>
      <p:sp>
        <p:nvSpPr>
          <p:cNvPr id="85" name="Google Shape;85;p11"/>
          <p:cNvSpPr txBox="1"/>
          <p:nvPr/>
        </p:nvSpPr>
        <p:spPr>
          <a:xfrm>
            <a:off x="1120820" y="1615893"/>
            <a:ext cx="3356868" cy="6894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3200" b="1" i="0" u="none" strike="noStrike" cap="none" dirty="0">
                <a:solidFill>
                  <a:schemeClr val="tx1"/>
                </a:solidFill>
                <a:latin typeface="Italianno"/>
                <a:ea typeface="Italianno"/>
                <a:cs typeface="Italianno"/>
                <a:sym typeface="Italianno"/>
              </a:rPr>
              <a:t>In Loving Memory  of</a:t>
            </a:r>
            <a:endParaRPr sz="700" b="1" dirty="0">
              <a:solidFill>
                <a:schemeClr val="tx1"/>
              </a:solidFill>
            </a:endParaRPr>
          </a:p>
        </p:txBody>
      </p:sp>
      <p:sp>
        <p:nvSpPr>
          <p:cNvPr id="87" name="Google Shape;87;p11"/>
          <p:cNvSpPr txBox="1"/>
          <p:nvPr/>
        </p:nvSpPr>
        <p:spPr>
          <a:xfrm>
            <a:off x="185619" y="2305313"/>
            <a:ext cx="4609954" cy="626005"/>
          </a:xfrm>
          <a:prstGeom prst="rect">
            <a:avLst/>
          </a:prstGeom>
          <a:noFill/>
          <a:ln>
            <a:noFill/>
          </a:ln>
        </p:spPr>
        <p:txBody>
          <a:bodyPr spcFirstLastPara="1" wrap="square" lIns="0" tIns="0" rIns="0" bIns="0" anchor="t" anchorCtr="0">
            <a:spAutoFit/>
          </a:bodyPr>
          <a:lstStyle/>
          <a:p>
            <a:pPr marL="0" marR="0" lvl="0" indent="0" algn="ctr" rtl="0">
              <a:lnSpc>
                <a:spcPct val="113005"/>
              </a:lnSpc>
              <a:spcBef>
                <a:spcPts val="0"/>
              </a:spcBef>
              <a:spcAft>
                <a:spcPts val="0"/>
              </a:spcAft>
              <a:buNone/>
            </a:pPr>
            <a:r>
              <a:rPr lang="en-ZA" sz="3600" b="1" i="0" u="none" strike="noStrike" cap="none" dirty="0">
                <a:solidFill>
                  <a:schemeClr val="tx1"/>
                </a:solidFill>
                <a:latin typeface="Montserrat Light"/>
                <a:ea typeface="Montserrat Light"/>
                <a:cs typeface="Montserrat Light"/>
                <a:sym typeface="Montserrat Light"/>
              </a:rPr>
              <a:t>JANINE ANN </a:t>
            </a:r>
            <a:r>
              <a:rPr lang="en" sz="3600" b="1" i="0" u="none" strike="noStrike" cap="none" dirty="0">
                <a:solidFill>
                  <a:schemeClr val="tx1"/>
                </a:solidFill>
                <a:latin typeface="Montserrat Light"/>
                <a:ea typeface="Montserrat Light"/>
                <a:cs typeface="Montserrat Light"/>
                <a:sym typeface="Montserrat Light"/>
              </a:rPr>
              <a:t>FRITZ</a:t>
            </a:r>
            <a:endParaRPr sz="3600" b="1" dirty="0">
              <a:solidFill>
                <a:schemeClr val="tx1"/>
              </a:solidFill>
            </a:endParaRPr>
          </a:p>
        </p:txBody>
      </p:sp>
      <p:sp>
        <p:nvSpPr>
          <p:cNvPr id="86" name="Google Shape;86;p11"/>
          <p:cNvSpPr txBox="1"/>
          <p:nvPr/>
        </p:nvSpPr>
        <p:spPr>
          <a:xfrm>
            <a:off x="1842159" y="2919407"/>
            <a:ext cx="1365664" cy="366254"/>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 sz="1700" b="1" i="0" u="none" strike="noStrike" cap="none" dirty="0">
                <a:solidFill>
                  <a:schemeClr val="tx1"/>
                </a:solidFill>
                <a:latin typeface="Montserrat Light"/>
                <a:ea typeface="Montserrat Light"/>
                <a:cs typeface="Montserrat Light"/>
                <a:sym typeface="Montserrat Light"/>
              </a:rPr>
              <a:t>“Jonty Ann”</a:t>
            </a:r>
            <a:endParaRPr sz="700" b="1" dirty="0">
              <a:solidFill>
                <a:schemeClr val="tx1"/>
              </a:solidFill>
            </a:endParaRPr>
          </a:p>
        </p:txBody>
      </p:sp>
      <p:pic>
        <p:nvPicPr>
          <p:cNvPr id="5" name="Rod Stewart - sailing (extra long)">
            <a:hlinkClick r:id="" action="ppaction://media"/>
            <a:extLst>
              <a:ext uri="{FF2B5EF4-FFF2-40B4-BE49-F238E27FC236}">
                <a16:creationId xmlns:a16="http://schemas.microsoft.com/office/drawing/2014/main" id="{A6DC40DC-D239-A681-ACC3-BFB0DF52EA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22669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78">
        <p:fade/>
      </p:transition>
    </mc:Choice>
    <mc:Fallback xmlns="">
      <p:transition spd="slow" advTm="14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 objId="5"/>
        <p14:pauseEvt time="794" objId="5"/>
        <p14:seekEvt time="794" objId="5" seek="774"/>
        <p14:resumeEvt time="795"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219"/>
        <p:cNvGrpSpPr/>
        <p:nvPr/>
      </p:nvGrpSpPr>
      <p:grpSpPr>
        <a:xfrm>
          <a:off x="0" y="0"/>
          <a:ext cx="0" cy="0"/>
          <a:chOff x="0" y="0"/>
          <a:chExt cx="0" cy="0"/>
        </a:xfrm>
      </p:grpSpPr>
      <p:pic>
        <p:nvPicPr>
          <p:cNvPr id="220" name="Google Shape;220;p24"/>
          <p:cNvPicPr preferRelativeResize="0"/>
          <p:nvPr/>
        </p:nvPicPr>
        <p:blipFill>
          <a:blip r:embed="rId3"/>
          <a:srcRect/>
          <a:stretch/>
        </p:blipFill>
        <p:spPr>
          <a:xfrm>
            <a:off x="132230" y="139090"/>
            <a:ext cx="1769830" cy="2364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1" name="Google Shape;221;p24"/>
          <p:cNvPicPr preferRelativeResize="0"/>
          <p:nvPr/>
        </p:nvPicPr>
        <p:blipFill>
          <a:blip r:embed="rId4"/>
          <a:srcRect/>
          <a:stretch/>
        </p:blipFill>
        <p:spPr>
          <a:xfrm>
            <a:off x="2994553" y="137621"/>
            <a:ext cx="3154893" cy="23661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2" name="Google Shape;222;p24"/>
          <p:cNvPicPr preferRelativeResize="0"/>
          <p:nvPr/>
        </p:nvPicPr>
        <p:blipFill>
          <a:blip r:embed="rId5"/>
          <a:srcRect/>
          <a:stretch/>
        </p:blipFill>
        <p:spPr>
          <a:xfrm>
            <a:off x="7241939" y="137621"/>
            <a:ext cx="1769829" cy="23647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3" name="Google Shape;223;p24"/>
          <p:cNvSpPr txBox="1"/>
          <p:nvPr/>
        </p:nvSpPr>
        <p:spPr>
          <a:xfrm>
            <a:off x="514350" y="2741915"/>
            <a:ext cx="8115300" cy="914083"/>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0" i="0" u="none" strike="noStrike" cap="none" dirty="0">
                <a:solidFill>
                  <a:srgbClr val="000000"/>
                </a:solidFill>
                <a:latin typeface="Montserrat Light"/>
                <a:ea typeface="Montserrat Light"/>
                <a:cs typeface="Montserrat Light"/>
                <a:sym typeface="Montserrat Light"/>
              </a:rPr>
              <a:t> FINDING COMFORT IN REMEMBRANCE</a:t>
            </a:r>
            <a:endParaRPr sz="700" dirty="0"/>
          </a:p>
        </p:txBody>
      </p:sp>
      <p:sp>
        <p:nvSpPr>
          <p:cNvPr id="224" name="Google Shape;224;p24"/>
          <p:cNvSpPr txBox="1"/>
          <p:nvPr/>
        </p:nvSpPr>
        <p:spPr>
          <a:xfrm>
            <a:off x="514350" y="3894122"/>
            <a:ext cx="8115300" cy="612475"/>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 sz="1000" b="0" i="0" u="none" strike="noStrike" cap="none" dirty="0">
                <a:solidFill>
                  <a:srgbClr val="000000"/>
                </a:solidFill>
                <a:latin typeface="Montserrat"/>
                <a:ea typeface="Montserrat"/>
                <a:cs typeface="Montserrat"/>
                <a:sym typeface="Montserrat"/>
              </a:rPr>
              <a:t>In times of loss, it's natural to seek solace in memories. Let us take a moment to reflect on the special moments we shared with Janine. Through laughter and tears, their spirit remains alive in our hearts, guiding us with love and strength.</a:t>
            </a:r>
            <a:endParaRPr sz="700" dirty="0"/>
          </a:p>
        </p:txBody>
      </p:sp>
      <p:sp>
        <p:nvSpPr>
          <p:cNvPr id="225" name="Google Shape;225;p24"/>
          <p:cNvSpPr/>
          <p:nvPr/>
        </p:nvSpPr>
        <p:spPr>
          <a:xfrm flipH="1">
            <a:off x="0" y="4678325"/>
            <a:ext cx="9144000"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6">
              <a:alphaModFix/>
            </a:blip>
            <a:stretch>
              <a:fillRect t="-1920694" b="-304348"/>
            </a:stretch>
          </a:blipFill>
          <a:ln>
            <a:noFill/>
          </a:ln>
        </p:spPr>
        <p:txBody>
          <a:bodyPr/>
          <a:lstStyle/>
          <a:p>
            <a:pPr algn="ctr"/>
            <a:r>
              <a:rPr lang="en-ZA" sz="1800" dirty="0">
                <a:solidFill>
                  <a:schemeClr val="tx2"/>
                </a:solidFill>
                <a:latin typeface="Montserrat Light" panose="00000400000000000000" pitchFamily="2" charset="0"/>
              </a:rPr>
              <a:t>May Sunshine and Happiness Surround You When You Are Far From Home </a:t>
            </a:r>
          </a:p>
        </p:txBody>
      </p:sp>
    </p:spTree>
  </p:cSld>
  <p:clrMapOvr>
    <a:masterClrMapping/>
  </p:clrMapOvr>
  <mc:AlternateContent xmlns:mc="http://schemas.openxmlformats.org/markup-compatibility/2006" xmlns:p14="http://schemas.microsoft.com/office/powerpoint/2010/main">
    <mc:Choice Requires="p14">
      <p:transition spd="slow" p14:dur="2000" advTm="14122">
        <p:fade/>
      </p:transition>
    </mc:Choice>
    <mc:Fallback xmlns="">
      <p:transition spd="slow" advTm="14122">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209"/>
        <p:cNvGrpSpPr/>
        <p:nvPr/>
      </p:nvGrpSpPr>
      <p:grpSpPr>
        <a:xfrm>
          <a:off x="0" y="0"/>
          <a:ext cx="0" cy="0"/>
          <a:chOff x="0" y="0"/>
          <a:chExt cx="0" cy="0"/>
        </a:xfrm>
      </p:grpSpPr>
      <p:pic>
        <p:nvPicPr>
          <p:cNvPr id="43" name="Picture 42" descr="A person wearing a hat&#10;&#10;AI-generated content may be incorrect.">
            <a:extLst>
              <a:ext uri="{FF2B5EF4-FFF2-40B4-BE49-F238E27FC236}">
                <a16:creationId xmlns:a16="http://schemas.microsoft.com/office/drawing/2014/main" id="{6F193D74-30CF-A230-585B-07919F968812}"/>
              </a:ext>
            </a:extLst>
          </p:cNvPr>
          <p:cNvPicPr>
            <a:picLocks noChangeAspect="1"/>
          </p:cNvPicPr>
          <p:nvPr/>
        </p:nvPicPr>
        <p:blipFill>
          <a:blip r:embed="rId3"/>
          <a:srcRect l="33812" t="38184" r="32145" b="6626"/>
          <a:stretch/>
        </p:blipFill>
        <p:spPr>
          <a:xfrm>
            <a:off x="1721120" y="-7357"/>
            <a:ext cx="1022689" cy="1243499"/>
          </a:xfrm>
          <a:prstGeom prst="rect">
            <a:avLst/>
          </a:prstGeom>
        </p:spPr>
      </p:pic>
      <p:sp>
        <p:nvSpPr>
          <p:cNvPr id="215" name="Google Shape;215;p23"/>
          <p:cNvSpPr/>
          <p:nvPr/>
        </p:nvSpPr>
        <p:spPr>
          <a:xfrm flipH="1">
            <a:off x="-12514" y="4678325"/>
            <a:ext cx="9156514"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4">
              <a:alphaModFix/>
            </a:blip>
            <a:stretch>
              <a:fillRect t="-1920694" b="-304348"/>
            </a:stretch>
          </a:blipFill>
          <a:ln>
            <a:noFill/>
          </a:ln>
        </p:spPr>
        <p:txBody>
          <a:bodyPr/>
          <a:lstStyle/>
          <a:p>
            <a:endParaRPr lang="en-ZA"/>
          </a:p>
        </p:txBody>
      </p:sp>
      <p:sp>
        <p:nvSpPr>
          <p:cNvPr id="210" name="Google Shape;210;p23"/>
          <p:cNvSpPr txBox="1"/>
          <p:nvPr/>
        </p:nvSpPr>
        <p:spPr>
          <a:xfrm>
            <a:off x="1858285" y="4632701"/>
            <a:ext cx="5217041"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bg1"/>
                </a:solidFill>
                <a:latin typeface="Montserrat Light"/>
                <a:ea typeface="Montserrat Light"/>
                <a:cs typeface="Montserrat Light"/>
                <a:sym typeface="Montserrat Light"/>
              </a:rPr>
              <a:t>LEGACY</a:t>
            </a:r>
            <a:r>
              <a:rPr lang="en" sz="700" b="1" dirty="0">
                <a:solidFill>
                  <a:schemeClr val="bg1"/>
                </a:solidFill>
                <a:ea typeface="Montserrat Light"/>
              </a:rPr>
              <a:t> </a:t>
            </a:r>
            <a:r>
              <a:rPr lang="en" sz="3200" b="1" i="0" u="none" strike="noStrike" cap="none" dirty="0">
                <a:solidFill>
                  <a:schemeClr val="bg1"/>
                </a:solidFill>
                <a:latin typeface="Montserrat Light"/>
                <a:ea typeface="Montserrat Light"/>
                <a:cs typeface="Montserrat Light"/>
                <a:sym typeface="Montserrat Light"/>
              </a:rPr>
              <a:t>OF LOVE</a:t>
            </a:r>
            <a:endParaRPr sz="700" b="1" dirty="0">
              <a:solidFill>
                <a:schemeClr val="bg1"/>
              </a:solidFill>
            </a:endParaRPr>
          </a:p>
        </p:txBody>
      </p:sp>
      <p:pic>
        <p:nvPicPr>
          <p:cNvPr id="7" name="Picture 6" descr="A person in a blue robe in a kitchen&#10;&#10;AI-generated content may be incorrect.">
            <a:extLst>
              <a:ext uri="{FF2B5EF4-FFF2-40B4-BE49-F238E27FC236}">
                <a16:creationId xmlns:a16="http://schemas.microsoft.com/office/drawing/2014/main" id="{FB6584A3-10F0-B64C-B69E-5D32B0F7F3B6}"/>
              </a:ext>
            </a:extLst>
          </p:cNvPr>
          <p:cNvPicPr>
            <a:picLocks noChangeAspect="1"/>
          </p:cNvPicPr>
          <p:nvPr/>
        </p:nvPicPr>
        <p:blipFill>
          <a:blip r:embed="rId5"/>
          <a:srcRect l="10596" t="7779" r="12014" b="2765"/>
          <a:stretch/>
        </p:blipFill>
        <p:spPr>
          <a:xfrm flipH="1">
            <a:off x="1583459" y="2723604"/>
            <a:ext cx="1287374" cy="1984186"/>
          </a:xfrm>
          <a:prstGeom prst="rect">
            <a:avLst/>
          </a:prstGeom>
        </p:spPr>
      </p:pic>
      <p:pic>
        <p:nvPicPr>
          <p:cNvPr id="9" name="Picture 8">
            <a:extLst>
              <a:ext uri="{FF2B5EF4-FFF2-40B4-BE49-F238E27FC236}">
                <a16:creationId xmlns:a16="http://schemas.microsoft.com/office/drawing/2014/main" id="{2176FD9F-F135-9E8B-AD59-8FA4AA8683A3}"/>
              </a:ext>
            </a:extLst>
          </p:cNvPr>
          <p:cNvPicPr>
            <a:picLocks noChangeAspect="1"/>
          </p:cNvPicPr>
          <p:nvPr/>
        </p:nvPicPr>
        <p:blipFill>
          <a:blip r:embed="rId6"/>
          <a:srcRect l="4280" t="4844" r="15526" b="4645"/>
          <a:stretch/>
        </p:blipFill>
        <p:spPr>
          <a:xfrm rot="5400000" flipH="1">
            <a:off x="4301826" y="923953"/>
            <a:ext cx="1499575" cy="2256662"/>
          </a:xfrm>
          <a:prstGeom prst="rect">
            <a:avLst/>
          </a:prstGeom>
        </p:spPr>
      </p:pic>
      <p:pic>
        <p:nvPicPr>
          <p:cNvPr id="15" name="Picture 14" descr="A group of people posing for a photo&#10;&#10;AI-generated content may be incorrect.">
            <a:extLst>
              <a:ext uri="{FF2B5EF4-FFF2-40B4-BE49-F238E27FC236}">
                <a16:creationId xmlns:a16="http://schemas.microsoft.com/office/drawing/2014/main" id="{5BC5B627-5761-C1BA-A625-4F7FD105153F}"/>
              </a:ext>
            </a:extLst>
          </p:cNvPr>
          <p:cNvPicPr>
            <a:picLocks noChangeAspect="1"/>
          </p:cNvPicPr>
          <p:nvPr/>
        </p:nvPicPr>
        <p:blipFill>
          <a:blip r:embed="rId7"/>
          <a:stretch>
            <a:fillRect/>
          </a:stretch>
        </p:blipFill>
        <p:spPr>
          <a:xfrm flipH="1">
            <a:off x="5198906" y="2780372"/>
            <a:ext cx="2546149" cy="1909612"/>
          </a:xfrm>
          <a:prstGeom prst="rect">
            <a:avLst/>
          </a:prstGeom>
        </p:spPr>
      </p:pic>
      <p:pic>
        <p:nvPicPr>
          <p:cNvPr id="19" name="Picture 18" descr="A person holding a baby&#10;&#10;AI-generated content may be incorrect.">
            <a:extLst>
              <a:ext uri="{FF2B5EF4-FFF2-40B4-BE49-F238E27FC236}">
                <a16:creationId xmlns:a16="http://schemas.microsoft.com/office/drawing/2014/main" id="{0A6CD7D6-04AB-490E-694C-BB5578E06C7E}"/>
              </a:ext>
            </a:extLst>
          </p:cNvPr>
          <p:cNvPicPr>
            <a:picLocks noChangeAspect="1"/>
          </p:cNvPicPr>
          <p:nvPr/>
        </p:nvPicPr>
        <p:blipFill>
          <a:blip r:embed="rId8"/>
          <a:stretch>
            <a:fillRect/>
          </a:stretch>
        </p:blipFill>
        <p:spPr>
          <a:xfrm flipH="1">
            <a:off x="5890234" y="917732"/>
            <a:ext cx="1432209" cy="1909612"/>
          </a:xfrm>
          <a:prstGeom prst="rect">
            <a:avLst/>
          </a:prstGeom>
        </p:spPr>
      </p:pic>
      <p:pic>
        <p:nvPicPr>
          <p:cNvPr id="35" name="Picture 34" descr="A person and children in a pool&#10;&#10;AI-generated content may be incorrect.">
            <a:extLst>
              <a:ext uri="{FF2B5EF4-FFF2-40B4-BE49-F238E27FC236}">
                <a16:creationId xmlns:a16="http://schemas.microsoft.com/office/drawing/2014/main" id="{068FFA76-10CE-63CD-8180-903DC6EB836B}"/>
              </a:ext>
            </a:extLst>
          </p:cNvPr>
          <p:cNvPicPr>
            <a:picLocks noChangeAspect="1"/>
          </p:cNvPicPr>
          <p:nvPr/>
        </p:nvPicPr>
        <p:blipFill>
          <a:blip r:embed="rId9"/>
          <a:srcRect l="4947" t="20260" r="6042" b="27034"/>
          <a:stretch/>
        </p:blipFill>
        <p:spPr>
          <a:xfrm>
            <a:off x="3966681" y="-1452"/>
            <a:ext cx="2189963" cy="1296726"/>
          </a:xfrm>
          <a:prstGeom prst="rect">
            <a:avLst/>
          </a:prstGeom>
        </p:spPr>
      </p:pic>
      <p:pic>
        <p:nvPicPr>
          <p:cNvPr id="41" name="Picture 40" descr="A person and two children in a car&#10;&#10;AI-generated content may be incorrect.">
            <a:extLst>
              <a:ext uri="{FF2B5EF4-FFF2-40B4-BE49-F238E27FC236}">
                <a16:creationId xmlns:a16="http://schemas.microsoft.com/office/drawing/2014/main" id="{FA2097CF-0AAD-6DCF-6297-B6897CECE5AE}"/>
              </a:ext>
            </a:extLst>
          </p:cNvPr>
          <p:cNvPicPr>
            <a:picLocks noChangeAspect="1"/>
          </p:cNvPicPr>
          <p:nvPr/>
        </p:nvPicPr>
        <p:blipFill>
          <a:blip r:embed="rId10"/>
          <a:stretch>
            <a:fillRect/>
          </a:stretch>
        </p:blipFill>
        <p:spPr>
          <a:xfrm>
            <a:off x="2743809" y="0"/>
            <a:ext cx="1580821" cy="1185616"/>
          </a:xfrm>
          <a:prstGeom prst="rect">
            <a:avLst/>
          </a:prstGeom>
        </p:spPr>
      </p:pic>
      <p:pic>
        <p:nvPicPr>
          <p:cNvPr id="21" name="Picture 20" descr="Two women sitting at a table&#10;&#10;AI-generated content may be incorrect.">
            <a:extLst>
              <a:ext uri="{FF2B5EF4-FFF2-40B4-BE49-F238E27FC236}">
                <a16:creationId xmlns:a16="http://schemas.microsoft.com/office/drawing/2014/main" id="{64A855DF-B7D1-6666-5D7E-3315E8407AE8}"/>
              </a:ext>
            </a:extLst>
          </p:cNvPr>
          <p:cNvPicPr>
            <a:picLocks noChangeAspect="1"/>
          </p:cNvPicPr>
          <p:nvPr/>
        </p:nvPicPr>
        <p:blipFill>
          <a:blip r:embed="rId11"/>
          <a:stretch>
            <a:fillRect/>
          </a:stretch>
        </p:blipFill>
        <p:spPr>
          <a:xfrm flipH="1">
            <a:off x="7685536" y="2798029"/>
            <a:ext cx="1432209" cy="1909612"/>
          </a:xfrm>
          <a:prstGeom prst="rect">
            <a:avLst/>
          </a:prstGeom>
        </p:spPr>
      </p:pic>
      <p:pic>
        <p:nvPicPr>
          <p:cNvPr id="23" name="Picture 22">
            <a:extLst>
              <a:ext uri="{FF2B5EF4-FFF2-40B4-BE49-F238E27FC236}">
                <a16:creationId xmlns:a16="http://schemas.microsoft.com/office/drawing/2014/main" id="{9A48C4C3-57C1-DCFE-E26B-3F9A87269CD6}"/>
              </a:ext>
            </a:extLst>
          </p:cNvPr>
          <p:cNvPicPr>
            <a:picLocks noChangeAspect="1"/>
          </p:cNvPicPr>
          <p:nvPr/>
        </p:nvPicPr>
        <p:blipFill>
          <a:blip r:embed="rId12"/>
          <a:srcRect l="12036" r="13602"/>
          <a:stretch/>
        </p:blipFill>
        <p:spPr>
          <a:xfrm flipH="1">
            <a:off x="0" y="3152292"/>
            <a:ext cx="1591070" cy="1541337"/>
          </a:xfrm>
          <a:prstGeom prst="rect">
            <a:avLst/>
          </a:prstGeom>
        </p:spPr>
      </p:pic>
      <p:pic>
        <p:nvPicPr>
          <p:cNvPr id="31" name="Picture 30" descr="A person leaning on another person&#10;&#10;AI-generated content may be incorrect.">
            <a:extLst>
              <a:ext uri="{FF2B5EF4-FFF2-40B4-BE49-F238E27FC236}">
                <a16:creationId xmlns:a16="http://schemas.microsoft.com/office/drawing/2014/main" id="{3FCC879B-0B71-C2BC-B44A-661C6354C2AF}"/>
              </a:ext>
            </a:extLst>
          </p:cNvPr>
          <p:cNvPicPr>
            <a:picLocks noChangeAspect="1"/>
          </p:cNvPicPr>
          <p:nvPr/>
        </p:nvPicPr>
        <p:blipFill>
          <a:blip r:embed="rId13"/>
          <a:srcRect l="15532" t="28997" r="12362"/>
          <a:stretch/>
        </p:blipFill>
        <p:spPr>
          <a:xfrm>
            <a:off x="1365902" y="998937"/>
            <a:ext cx="1900106" cy="1053347"/>
          </a:xfrm>
          <a:prstGeom prst="rect">
            <a:avLst/>
          </a:prstGeom>
        </p:spPr>
      </p:pic>
      <p:pic>
        <p:nvPicPr>
          <p:cNvPr id="17" name="Picture 16">
            <a:extLst>
              <a:ext uri="{FF2B5EF4-FFF2-40B4-BE49-F238E27FC236}">
                <a16:creationId xmlns:a16="http://schemas.microsoft.com/office/drawing/2014/main" id="{6FDBC877-0B2E-55EC-D606-A26D3AB9F437}"/>
              </a:ext>
            </a:extLst>
          </p:cNvPr>
          <p:cNvPicPr>
            <a:picLocks noChangeAspect="1"/>
          </p:cNvPicPr>
          <p:nvPr/>
        </p:nvPicPr>
        <p:blipFill>
          <a:blip r:embed="rId14"/>
          <a:stretch>
            <a:fillRect/>
          </a:stretch>
        </p:blipFill>
        <p:spPr>
          <a:xfrm flipH="1">
            <a:off x="1962" y="1271101"/>
            <a:ext cx="1432209" cy="1909612"/>
          </a:xfrm>
          <a:prstGeom prst="rect">
            <a:avLst/>
          </a:prstGeom>
        </p:spPr>
      </p:pic>
      <p:pic>
        <p:nvPicPr>
          <p:cNvPr id="25" name="Picture 24" descr="A person and child posing for a picture&#10;&#10;AI-generated content may be incorrect.">
            <a:extLst>
              <a:ext uri="{FF2B5EF4-FFF2-40B4-BE49-F238E27FC236}">
                <a16:creationId xmlns:a16="http://schemas.microsoft.com/office/drawing/2014/main" id="{2FDA4619-9323-8818-F9DC-05C3567FFD6D}"/>
              </a:ext>
            </a:extLst>
          </p:cNvPr>
          <p:cNvPicPr>
            <a:picLocks noChangeAspect="1"/>
          </p:cNvPicPr>
          <p:nvPr/>
        </p:nvPicPr>
        <p:blipFill>
          <a:blip r:embed="rId15"/>
          <a:stretch>
            <a:fillRect/>
          </a:stretch>
        </p:blipFill>
        <p:spPr>
          <a:xfrm flipH="1">
            <a:off x="7255606" y="917732"/>
            <a:ext cx="1888394" cy="1909612"/>
          </a:xfrm>
          <a:prstGeom prst="rect">
            <a:avLst/>
          </a:prstGeom>
        </p:spPr>
      </p:pic>
      <p:pic>
        <p:nvPicPr>
          <p:cNvPr id="11" name="Picture 10" descr="A person and person laughing at a table with bread&#10;&#10;AI-generated content may be incorrect.">
            <a:extLst>
              <a:ext uri="{FF2B5EF4-FFF2-40B4-BE49-F238E27FC236}">
                <a16:creationId xmlns:a16="http://schemas.microsoft.com/office/drawing/2014/main" id="{9EF15424-7FE3-9A67-E5CF-2D339FAAD4C9}"/>
              </a:ext>
            </a:extLst>
          </p:cNvPr>
          <p:cNvPicPr>
            <a:picLocks noChangeAspect="1"/>
          </p:cNvPicPr>
          <p:nvPr/>
        </p:nvPicPr>
        <p:blipFill>
          <a:blip r:embed="rId16"/>
          <a:stretch>
            <a:fillRect/>
          </a:stretch>
        </p:blipFill>
        <p:spPr>
          <a:xfrm flipH="1">
            <a:off x="4274714" y="2798029"/>
            <a:ext cx="1432209" cy="1909612"/>
          </a:xfrm>
          <a:prstGeom prst="rect">
            <a:avLst/>
          </a:prstGeom>
        </p:spPr>
      </p:pic>
      <p:pic>
        <p:nvPicPr>
          <p:cNvPr id="5" name="Picture 4" descr="A group of women sitting together smiling&#10;&#10;AI-generated content may be incorrect.">
            <a:extLst>
              <a:ext uri="{FF2B5EF4-FFF2-40B4-BE49-F238E27FC236}">
                <a16:creationId xmlns:a16="http://schemas.microsoft.com/office/drawing/2014/main" id="{805D9AB1-528A-6241-4A6F-C9D9EF7081CB}"/>
              </a:ext>
            </a:extLst>
          </p:cNvPr>
          <p:cNvPicPr>
            <a:picLocks noChangeAspect="1"/>
          </p:cNvPicPr>
          <p:nvPr/>
        </p:nvPicPr>
        <p:blipFill>
          <a:blip r:embed="rId17"/>
          <a:stretch>
            <a:fillRect/>
          </a:stretch>
        </p:blipFill>
        <p:spPr>
          <a:xfrm flipH="1">
            <a:off x="1340125" y="1602259"/>
            <a:ext cx="2043223" cy="1532417"/>
          </a:xfrm>
          <a:prstGeom prst="rect">
            <a:avLst/>
          </a:prstGeom>
        </p:spPr>
      </p:pic>
      <p:pic>
        <p:nvPicPr>
          <p:cNvPr id="27" name="Picture 26" descr="A cut out of a cardboard cutout of two women&#10;&#10;AI-generated content may be incorrect.">
            <a:extLst>
              <a:ext uri="{FF2B5EF4-FFF2-40B4-BE49-F238E27FC236}">
                <a16:creationId xmlns:a16="http://schemas.microsoft.com/office/drawing/2014/main" id="{5C374157-B4AE-8FA4-75B2-067BC34FD30A}"/>
              </a:ext>
            </a:extLst>
          </p:cNvPr>
          <p:cNvPicPr>
            <a:picLocks noChangeAspect="1"/>
          </p:cNvPicPr>
          <p:nvPr/>
        </p:nvPicPr>
        <p:blipFill>
          <a:blip r:embed="rId18"/>
          <a:stretch>
            <a:fillRect/>
          </a:stretch>
        </p:blipFill>
        <p:spPr>
          <a:xfrm>
            <a:off x="3055008" y="1163741"/>
            <a:ext cx="1340965" cy="1787953"/>
          </a:xfrm>
          <a:prstGeom prst="rect">
            <a:avLst/>
          </a:prstGeom>
        </p:spPr>
      </p:pic>
      <p:pic>
        <p:nvPicPr>
          <p:cNvPr id="13" name="Picture 12" descr="A person sitting in a red car&#10;&#10;AI-generated content may be incorrect.">
            <a:extLst>
              <a:ext uri="{FF2B5EF4-FFF2-40B4-BE49-F238E27FC236}">
                <a16:creationId xmlns:a16="http://schemas.microsoft.com/office/drawing/2014/main" id="{2F2D10A5-35B7-B977-F7C0-C054C6B0F637}"/>
              </a:ext>
            </a:extLst>
          </p:cNvPr>
          <p:cNvPicPr>
            <a:picLocks noChangeAspect="1"/>
          </p:cNvPicPr>
          <p:nvPr/>
        </p:nvPicPr>
        <p:blipFill>
          <a:blip r:embed="rId19"/>
          <a:stretch>
            <a:fillRect/>
          </a:stretch>
        </p:blipFill>
        <p:spPr>
          <a:xfrm flipH="1">
            <a:off x="2852161" y="2779043"/>
            <a:ext cx="1432209" cy="1909612"/>
          </a:xfrm>
          <a:prstGeom prst="rect">
            <a:avLst/>
          </a:prstGeom>
        </p:spPr>
      </p:pic>
      <p:pic>
        <p:nvPicPr>
          <p:cNvPr id="33" name="Picture 32" descr="A person with her arm around another person&#10;&#10;AI-generated content may be incorrect.">
            <a:extLst>
              <a:ext uri="{FF2B5EF4-FFF2-40B4-BE49-F238E27FC236}">
                <a16:creationId xmlns:a16="http://schemas.microsoft.com/office/drawing/2014/main" id="{BB0A007B-C37D-6E95-DD5C-23D497368052}"/>
              </a:ext>
            </a:extLst>
          </p:cNvPr>
          <p:cNvPicPr>
            <a:picLocks noChangeAspect="1"/>
          </p:cNvPicPr>
          <p:nvPr/>
        </p:nvPicPr>
        <p:blipFill>
          <a:blip r:embed="rId20"/>
          <a:srcRect l="6822" t="6753" r="18294" b="12701"/>
          <a:stretch/>
        </p:blipFill>
        <p:spPr>
          <a:xfrm>
            <a:off x="7611481" y="-34679"/>
            <a:ext cx="1536441" cy="952411"/>
          </a:xfrm>
          <a:prstGeom prst="rect">
            <a:avLst/>
          </a:prstGeom>
        </p:spPr>
      </p:pic>
      <p:pic>
        <p:nvPicPr>
          <p:cNvPr id="37" name="Picture 36" descr="A group of women posing for a photo&#10;&#10;AI-generated content may be incorrect.">
            <a:extLst>
              <a:ext uri="{FF2B5EF4-FFF2-40B4-BE49-F238E27FC236}">
                <a16:creationId xmlns:a16="http://schemas.microsoft.com/office/drawing/2014/main" id="{5CE7E653-B017-B5D9-C7E9-DC9BCBA98F92}"/>
              </a:ext>
            </a:extLst>
          </p:cNvPr>
          <p:cNvPicPr>
            <a:picLocks noChangeAspect="1"/>
          </p:cNvPicPr>
          <p:nvPr/>
        </p:nvPicPr>
        <p:blipFill>
          <a:blip r:embed="rId21"/>
          <a:srcRect l="7746" t="17399" r="9894"/>
          <a:stretch/>
        </p:blipFill>
        <p:spPr>
          <a:xfrm>
            <a:off x="0" y="-46313"/>
            <a:ext cx="1778708" cy="1337934"/>
          </a:xfrm>
          <a:prstGeom prst="rect">
            <a:avLst/>
          </a:prstGeom>
        </p:spPr>
      </p:pic>
      <p:pic>
        <p:nvPicPr>
          <p:cNvPr id="39" name="Picture 38" descr="A person sitting next to a plant&#10;&#10;AI-generated content may be incorrect.">
            <a:extLst>
              <a:ext uri="{FF2B5EF4-FFF2-40B4-BE49-F238E27FC236}">
                <a16:creationId xmlns:a16="http://schemas.microsoft.com/office/drawing/2014/main" id="{5679BC78-9006-910A-9C6E-4DF079DA1FC8}"/>
              </a:ext>
            </a:extLst>
          </p:cNvPr>
          <p:cNvPicPr>
            <a:picLocks noChangeAspect="1"/>
          </p:cNvPicPr>
          <p:nvPr/>
        </p:nvPicPr>
        <p:blipFill>
          <a:blip r:embed="rId22"/>
          <a:srcRect l="8646" r="28646"/>
          <a:stretch/>
        </p:blipFill>
        <p:spPr>
          <a:xfrm>
            <a:off x="6020253" y="-6577"/>
            <a:ext cx="1665283" cy="12067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22">
        <p:fade/>
      </p:transition>
    </mc:Choice>
    <mc:Fallback xmlns="">
      <p:transition spd="slow" advTm="16622">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C5C74C54-5628-57C7-BDBE-938DEC2D5D24}"/>
            </a:ext>
          </a:extLst>
        </p:cNvPr>
        <p:cNvGrpSpPr/>
        <p:nvPr/>
      </p:nvGrpSpPr>
      <p:grpSpPr>
        <a:xfrm>
          <a:off x="0" y="0"/>
          <a:ext cx="0" cy="0"/>
          <a:chOff x="0" y="0"/>
          <a:chExt cx="0" cy="0"/>
        </a:xfrm>
      </p:grpSpPr>
      <p:pic>
        <p:nvPicPr>
          <p:cNvPr id="45" name="Picture 44" descr="A person and person standing next to each other&#10;&#10;AI-generated content may be incorrect.">
            <a:extLst>
              <a:ext uri="{FF2B5EF4-FFF2-40B4-BE49-F238E27FC236}">
                <a16:creationId xmlns:a16="http://schemas.microsoft.com/office/drawing/2014/main" id="{A8162B3C-1AC5-CB7F-BA68-3D299DDA217E}"/>
              </a:ext>
            </a:extLst>
          </p:cNvPr>
          <p:cNvPicPr>
            <a:picLocks noChangeAspect="1"/>
          </p:cNvPicPr>
          <p:nvPr/>
        </p:nvPicPr>
        <p:blipFill>
          <a:blip r:embed="rId3"/>
          <a:srcRect t="2612" b="1"/>
          <a:stretch/>
        </p:blipFill>
        <p:spPr>
          <a:xfrm>
            <a:off x="4286069" y="3215444"/>
            <a:ext cx="2424826" cy="1463735"/>
          </a:xfrm>
          <a:prstGeom prst="rect">
            <a:avLst/>
          </a:prstGeom>
        </p:spPr>
      </p:pic>
      <p:pic>
        <p:nvPicPr>
          <p:cNvPr id="18" name="Picture 17" descr="Two women sitting on a stone steps&#10;&#10;AI-generated content may be incorrect.">
            <a:extLst>
              <a:ext uri="{FF2B5EF4-FFF2-40B4-BE49-F238E27FC236}">
                <a16:creationId xmlns:a16="http://schemas.microsoft.com/office/drawing/2014/main" id="{BCA69A37-2217-E278-999D-84A1D8E7D69B}"/>
              </a:ext>
            </a:extLst>
          </p:cNvPr>
          <p:cNvPicPr>
            <a:picLocks noChangeAspect="1"/>
          </p:cNvPicPr>
          <p:nvPr/>
        </p:nvPicPr>
        <p:blipFill>
          <a:blip r:embed="rId4"/>
          <a:srcRect l="17922" t="12037" r="13468" b="3328"/>
          <a:stretch/>
        </p:blipFill>
        <p:spPr>
          <a:xfrm>
            <a:off x="3140400" y="3001958"/>
            <a:ext cx="1230218" cy="2025630"/>
          </a:xfrm>
          <a:prstGeom prst="rect">
            <a:avLst/>
          </a:prstGeom>
        </p:spPr>
      </p:pic>
      <p:pic>
        <p:nvPicPr>
          <p:cNvPr id="14" name="Picture 13" descr="A group of people posing for a photo&#10;&#10;AI-generated content may be incorrect.">
            <a:extLst>
              <a:ext uri="{FF2B5EF4-FFF2-40B4-BE49-F238E27FC236}">
                <a16:creationId xmlns:a16="http://schemas.microsoft.com/office/drawing/2014/main" id="{5E508D04-A9C2-2AB2-2CF1-71457B158861}"/>
              </a:ext>
            </a:extLst>
          </p:cNvPr>
          <p:cNvPicPr>
            <a:picLocks noChangeAspect="1"/>
          </p:cNvPicPr>
          <p:nvPr/>
        </p:nvPicPr>
        <p:blipFill>
          <a:blip r:embed="rId5"/>
          <a:srcRect l="6944" t="3440" r="11283" b="4426"/>
          <a:stretch/>
        </p:blipFill>
        <p:spPr>
          <a:xfrm rot="16200000">
            <a:off x="4596421" y="1265874"/>
            <a:ext cx="1557782" cy="2340279"/>
          </a:xfrm>
          <a:prstGeom prst="rect">
            <a:avLst/>
          </a:prstGeom>
        </p:spPr>
      </p:pic>
      <p:pic>
        <p:nvPicPr>
          <p:cNvPr id="11" name="Picture 10" descr="A person with her hand raised to her head&#10;&#10;AI-generated content may be incorrect.">
            <a:extLst>
              <a:ext uri="{FF2B5EF4-FFF2-40B4-BE49-F238E27FC236}">
                <a16:creationId xmlns:a16="http://schemas.microsoft.com/office/drawing/2014/main" id="{C9CB07BB-DAD6-4A20-131D-9A2B74799ED0}"/>
              </a:ext>
            </a:extLst>
          </p:cNvPr>
          <p:cNvPicPr>
            <a:picLocks noChangeAspect="1"/>
          </p:cNvPicPr>
          <p:nvPr/>
        </p:nvPicPr>
        <p:blipFill>
          <a:blip r:embed="rId6"/>
          <a:stretch>
            <a:fillRect/>
          </a:stretch>
        </p:blipFill>
        <p:spPr>
          <a:xfrm>
            <a:off x="-5222" y="3010680"/>
            <a:ext cx="968639" cy="1826745"/>
          </a:xfrm>
          <a:prstGeom prst="rect">
            <a:avLst/>
          </a:prstGeom>
        </p:spPr>
      </p:pic>
      <p:pic>
        <p:nvPicPr>
          <p:cNvPr id="5" name="Picture 4" descr="A person holding a piece of food&#10;&#10;AI-generated content may be incorrect.">
            <a:extLst>
              <a:ext uri="{FF2B5EF4-FFF2-40B4-BE49-F238E27FC236}">
                <a16:creationId xmlns:a16="http://schemas.microsoft.com/office/drawing/2014/main" id="{FBF17E83-A89F-A585-943E-DFD73696A435}"/>
              </a:ext>
            </a:extLst>
          </p:cNvPr>
          <p:cNvPicPr>
            <a:picLocks noChangeAspect="1"/>
          </p:cNvPicPr>
          <p:nvPr/>
        </p:nvPicPr>
        <p:blipFill>
          <a:blip r:embed="rId7"/>
          <a:stretch>
            <a:fillRect/>
          </a:stretch>
        </p:blipFill>
        <p:spPr>
          <a:xfrm>
            <a:off x="-5222" y="-20822"/>
            <a:ext cx="2336852" cy="1752639"/>
          </a:xfrm>
          <a:prstGeom prst="rect">
            <a:avLst/>
          </a:prstGeom>
        </p:spPr>
      </p:pic>
      <p:pic>
        <p:nvPicPr>
          <p:cNvPr id="7" name="Picture 6">
            <a:extLst>
              <a:ext uri="{FF2B5EF4-FFF2-40B4-BE49-F238E27FC236}">
                <a16:creationId xmlns:a16="http://schemas.microsoft.com/office/drawing/2014/main" id="{9367F467-92F6-B6E6-A9D5-445821B3B62E}"/>
              </a:ext>
            </a:extLst>
          </p:cNvPr>
          <p:cNvPicPr>
            <a:picLocks noChangeAspect="1"/>
          </p:cNvPicPr>
          <p:nvPr/>
        </p:nvPicPr>
        <p:blipFill>
          <a:blip r:embed="rId8"/>
          <a:stretch>
            <a:fillRect/>
          </a:stretch>
        </p:blipFill>
        <p:spPr>
          <a:xfrm>
            <a:off x="2086254" y="-8808"/>
            <a:ext cx="2059626" cy="1544719"/>
          </a:xfrm>
          <a:prstGeom prst="rect">
            <a:avLst/>
          </a:prstGeom>
        </p:spPr>
      </p:pic>
      <p:pic>
        <p:nvPicPr>
          <p:cNvPr id="9" name="Picture 8" descr="A group of women posing for a photo&#10;&#10;AI-generated content may be incorrect.">
            <a:extLst>
              <a:ext uri="{FF2B5EF4-FFF2-40B4-BE49-F238E27FC236}">
                <a16:creationId xmlns:a16="http://schemas.microsoft.com/office/drawing/2014/main" id="{0AD3B3FE-B421-E07B-64E3-EE498485160E}"/>
              </a:ext>
            </a:extLst>
          </p:cNvPr>
          <p:cNvPicPr>
            <a:picLocks noChangeAspect="1"/>
          </p:cNvPicPr>
          <p:nvPr/>
        </p:nvPicPr>
        <p:blipFill>
          <a:blip r:embed="rId9"/>
          <a:stretch>
            <a:fillRect/>
          </a:stretch>
        </p:blipFill>
        <p:spPr>
          <a:xfrm>
            <a:off x="4072801" y="-3218"/>
            <a:ext cx="1752518" cy="1772249"/>
          </a:xfrm>
          <a:prstGeom prst="rect">
            <a:avLst/>
          </a:prstGeom>
        </p:spPr>
      </p:pic>
      <p:pic>
        <p:nvPicPr>
          <p:cNvPr id="13" name="Picture 12" descr="Two women standing on a railing near a beach&#10;&#10;AI-generated content may be incorrect.">
            <a:extLst>
              <a:ext uri="{FF2B5EF4-FFF2-40B4-BE49-F238E27FC236}">
                <a16:creationId xmlns:a16="http://schemas.microsoft.com/office/drawing/2014/main" id="{D73937BB-EBD0-FC69-4B51-4A589AD28F68}"/>
              </a:ext>
            </a:extLst>
          </p:cNvPr>
          <p:cNvPicPr>
            <a:picLocks noChangeAspect="1"/>
          </p:cNvPicPr>
          <p:nvPr/>
        </p:nvPicPr>
        <p:blipFill>
          <a:blip r:embed="rId10"/>
          <a:stretch>
            <a:fillRect/>
          </a:stretch>
        </p:blipFill>
        <p:spPr>
          <a:xfrm>
            <a:off x="5825319" y="0"/>
            <a:ext cx="2209496" cy="1657122"/>
          </a:xfrm>
          <a:prstGeom prst="rect">
            <a:avLst/>
          </a:prstGeom>
        </p:spPr>
      </p:pic>
      <p:pic>
        <p:nvPicPr>
          <p:cNvPr id="15" name="Picture 14" descr="A group of people smiling&#10;&#10;AI-generated content may be incorrect.">
            <a:extLst>
              <a:ext uri="{FF2B5EF4-FFF2-40B4-BE49-F238E27FC236}">
                <a16:creationId xmlns:a16="http://schemas.microsoft.com/office/drawing/2014/main" id="{5964C801-4F53-B67C-DB96-6CFF5607C924}"/>
              </a:ext>
            </a:extLst>
          </p:cNvPr>
          <p:cNvPicPr>
            <a:picLocks noChangeAspect="1"/>
          </p:cNvPicPr>
          <p:nvPr/>
        </p:nvPicPr>
        <p:blipFill>
          <a:blip r:embed="rId11"/>
          <a:srcRect l="12502" r="10575"/>
          <a:stretch/>
        </p:blipFill>
        <p:spPr>
          <a:xfrm>
            <a:off x="934006" y="3033391"/>
            <a:ext cx="2209767" cy="1648972"/>
          </a:xfrm>
          <a:prstGeom prst="rect">
            <a:avLst/>
          </a:prstGeom>
        </p:spPr>
      </p:pic>
      <p:pic>
        <p:nvPicPr>
          <p:cNvPr id="17" name="Picture 16" descr="Two women hugging each other&#10;&#10;AI-generated content may be incorrect.">
            <a:extLst>
              <a:ext uri="{FF2B5EF4-FFF2-40B4-BE49-F238E27FC236}">
                <a16:creationId xmlns:a16="http://schemas.microsoft.com/office/drawing/2014/main" id="{01092925-9C21-BB62-5A2D-3F6E369408A1}"/>
              </a:ext>
            </a:extLst>
          </p:cNvPr>
          <p:cNvPicPr>
            <a:picLocks noChangeAspect="1"/>
          </p:cNvPicPr>
          <p:nvPr/>
        </p:nvPicPr>
        <p:blipFill>
          <a:blip r:embed="rId12"/>
          <a:stretch>
            <a:fillRect/>
          </a:stretch>
        </p:blipFill>
        <p:spPr>
          <a:xfrm>
            <a:off x="1625802" y="1143000"/>
            <a:ext cx="1043636" cy="1897518"/>
          </a:xfrm>
          <a:prstGeom prst="rect">
            <a:avLst/>
          </a:prstGeom>
        </p:spPr>
      </p:pic>
      <p:pic>
        <p:nvPicPr>
          <p:cNvPr id="25" name="Picture 24" descr="A group of women sitting around a table&#10;&#10;AI-generated content may be incorrect.">
            <a:extLst>
              <a:ext uri="{FF2B5EF4-FFF2-40B4-BE49-F238E27FC236}">
                <a16:creationId xmlns:a16="http://schemas.microsoft.com/office/drawing/2014/main" id="{B5414DD5-FD94-81DA-D982-1946687386A5}"/>
              </a:ext>
            </a:extLst>
          </p:cNvPr>
          <p:cNvPicPr>
            <a:picLocks noChangeAspect="1"/>
          </p:cNvPicPr>
          <p:nvPr/>
        </p:nvPicPr>
        <p:blipFill>
          <a:blip r:embed="rId13"/>
          <a:stretch>
            <a:fillRect/>
          </a:stretch>
        </p:blipFill>
        <p:spPr>
          <a:xfrm>
            <a:off x="7654636" y="0"/>
            <a:ext cx="1489364" cy="2049216"/>
          </a:xfrm>
          <a:prstGeom prst="rect">
            <a:avLst/>
          </a:prstGeom>
        </p:spPr>
      </p:pic>
      <p:pic>
        <p:nvPicPr>
          <p:cNvPr id="47" name="Picture 46" descr="A person sitting on a bench with another person on her lap&#10;&#10;AI-generated content may be incorrect.">
            <a:extLst>
              <a:ext uri="{FF2B5EF4-FFF2-40B4-BE49-F238E27FC236}">
                <a16:creationId xmlns:a16="http://schemas.microsoft.com/office/drawing/2014/main" id="{9ABF17F3-CA13-9ECE-4740-05D6ECE68828}"/>
              </a:ext>
            </a:extLst>
          </p:cNvPr>
          <p:cNvPicPr>
            <a:picLocks noChangeAspect="1"/>
          </p:cNvPicPr>
          <p:nvPr/>
        </p:nvPicPr>
        <p:blipFill>
          <a:blip r:embed="rId14"/>
          <a:srcRect t="22304"/>
          <a:stretch/>
        </p:blipFill>
        <p:spPr>
          <a:xfrm>
            <a:off x="6505243" y="1533348"/>
            <a:ext cx="1179964" cy="1772249"/>
          </a:xfrm>
          <a:prstGeom prst="rect">
            <a:avLst/>
          </a:prstGeom>
        </p:spPr>
      </p:pic>
      <p:pic>
        <p:nvPicPr>
          <p:cNvPr id="51" name="Picture 50" descr="A group of people sitting around a table&#10;&#10;AI-generated content may be incorrect.">
            <a:extLst>
              <a:ext uri="{FF2B5EF4-FFF2-40B4-BE49-F238E27FC236}">
                <a16:creationId xmlns:a16="http://schemas.microsoft.com/office/drawing/2014/main" id="{38B378E8-AD22-CC40-3B2C-7857681F2927}"/>
              </a:ext>
            </a:extLst>
          </p:cNvPr>
          <p:cNvPicPr>
            <a:picLocks noChangeAspect="1"/>
          </p:cNvPicPr>
          <p:nvPr/>
        </p:nvPicPr>
        <p:blipFill>
          <a:blip r:embed="rId15"/>
          <a:stretch>
            <a:fillRect/>
          </a:stretch>
        </p:blipFill>
        <p:spPr>
          <a:xfrm rot="5400000">
            <a:off x="204184" y="1505580"/>
            <a:ext cx="1318342" cy="1765585"/>
          </a:xfrm>
          <a:prstGeom prst="rect">
            <a:avLst/>
          </a:prstGeom>
        </p:spPr>
      </p:pic>
      <p:pic>
        <p:nvPicPr>
          <p:cNvPr id="59" name="Picture 58" descr="A group of women sitting at a table&#10;&#10;AI-generated content may be incorrect.">
            <a:extLst>
              <a:ext uri="{FF2B5EF4-FFF2-40B4-BE49-F238E27FC236}">
                <a16:creationId xmlns:a16="http://schemas.microsoft.com/office/drawing/2014/main" id="{FCD6848C-E82F-5F02-276C-D3DB8785CB9F}"/>
              </a:ext>
            </a:extLst>
          </p:cNvPr>
          <p:cNvPicPr>
            <a:picLocks noChangeAspect="1"/>
          </p:cNvPicPr>
          <p:nvPr/>
        </p:nvPicPr>
        <p:blipFill>
          <a:blip r:embed="rId16"/>
          <a:stretch>
            <a:fillRect/>
          </a:stretch>
        </p:blipFill>
        <p:spPr>
          <a:xfrm>
            <a:off x="7401500" y="1980844"/>
            <a:ext cx="1744632" cy="1308474"/>
          </a:xfrm>
          <a:prstGeom prst="rect">
            <a:avLst/>
          </a:prstGeom>
        </p:spPr>
      </p:pic>
      <p:pic>
        <p:nvPicPr>
          <p:cNvPr id="61" name="Picture 60" descr="A group of women posing for a photo&#10;&#10;AI-generated content may be incorrect.">
            <a:extLst>
              <a:ext uri="{FF2B5EF4-FFF2-40B4-BE49-F238E27FC236}">
                <a16:creationId xmlns:a16="http://schemas.microsoft.com/office/drawing/2014/main" id="{D6763271-00EC-C7F4-63E4-DB63A83CD844}"/>
              </a:ext>
            </a:extLst>
          </p:cNvPr>
          <p:cNvPicPr>
            <a:picLocks noChangeAspect="1"/>
          </p:cNvPicPr>
          <p:nvPr/>
        </p:nvPicPr>
        <p:blipFill>
          <a:blip r:embed="rId17"/>
          <a:stretch>
            <a:fillRect/>
          </a:stretch>
        </p:blipFill>
        <p:spPr>
          <a:xfrm>
            <a:off x="6598354" y="3248452"/>
            <a:ext cx="2545646" cy="1431926"/>
          </a:xfrm>
          <a:prstGeom prst="rect">
            <a:avLst/>
          </a:prstGeom>
        </p:spPr>
      </p:pic>
      <p:sp>
        <p:nvSpPr>
          <p:cNvPr id="2" name="Google Shape;215;p23">
            <a:extLst>
              <a:ext uri="{FF2B5EF4-FFF2-40B4-BE49-F238E27FC236}">
                <a16:creationId xmlns:a16="http://schemas.microsoft.com/office/drawing/2014/main" id="{D9ED40BA-7794-AFBC-B27B-D63B63AA84E0}"/>
              </a:ext>
            </a:extLst>
          </p:cNvPr>
          <p:cNvSpPr/>
          <p:nvPr/>
        </p:nvSpPr>
        <p:spPr>
          <a:xfrm flipH="1">
            <a:off x="-12514" y="4678325"/>
            <a:ext cx="9156514"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18">
              <a:alphaModFix/>
            </a:blip>
            <a:stretch>
              <a:fillRect t="-1920694" b="-304348"/>
            </a:stretch>
          </a:blipFill>
          <a:ln>
            <a:noFill/>
          </a:ln>
        </p:spPr>
        <p:txBody>
          <a:bodyPr/>
          <a:lstStyle/>
          <a:p>
            <a:endParaRPr lang="en-ZA"/>
          </a:p>
        </p:txBody>
      </p:sp>
      <p:sp>
        <p:nvSpPr>
          <p:cNvPr id="4" name="Google Shape;210;p23">
            <a:extLst>
              <a:ext uri="{FF2B5EF4-FFF2-40B4-BE49-F238E27FC236}">
                <a16:creationId xmlns:a16="http://schemas.microsoft.com/office/drawing/2014/main" id="{D2455FE6-C531-DBEA-FBC3-90091E617786}"/>
              </a:ext>
            </a:extLst>
          </p:cNvPr>
          <p:cNvSpPr txBox="1"/>
          <p:nvPr/>
        </p:nvSpPr>
        <p:spPr>
          <a:xfrm>
            <a:off x="1858285" y="4632701"/>
            <a:ext cx="5217041"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bg1"/>
                </a:solidFill>
                <a:latin typeface="Montserrat Light"/>
                <a:ea typeface="Montserrat Light"/>
                <a:cs typeface="Montserrat Light"/>
                <a:sym typeface="Montserrat Light"/>
              </a:rPr>
              <a:t>LEGACY</a:t>
            </a:r>
            <a:r>
              <a:rPr lang="en" sz="700" b="1" dirty="0">
                <a:solidFill>
                  <a:schemeClr val="bg1"/>
                </a:solidFill>
                <a:ea typeface="Montserrat Light"/>
              </a:rPr>
              <a:t> </a:t>
            </a:r>
            <a:r>
              <a:rPr lang="en" sz="3200" b="1" i="0" u="none" strike="noStrike" cap="none" dirty="0">
                <a:solidFill>
                  <a:schemeClr val="bg1"/>
                </a:solidFill>
                <a:latin typeface="Montserrat Light"/>
                <a:ea typeface="Montserrat Light"/>
                <a:cs typeface="Montserrat Light"/>
                <a:sym typeface="Montserrat Light"/>
              </a:rPr>
              <a:t>OF LOVE</a:t>
            </a:r>
            <a:endParaRPr sz="700" b="1" dirty="0">
              <a:solidFill>
                <a:schemeClr val="bg1"/>
              </a:solidFill>
            </a:endParaRPr>
          </a:p>
        </p:txBody>
      </p:sp>
      <p:pic>
        <p:nvPicPr>
          <p:cNvPr id="49" name="Picture 48" descr="A person and an older person taking a selfie&#10;&#10;AI-generated content may be incorrect.">
            <a:extLst>
              <a:ext uri="{FF2B5EF4-FFF2-40B4-BE49-F238E27FC236}">
                <a16:creationId xmlns:a16="http://schemas.microsoft.com/office/drawing/2014/main" id="{04FFEB00-031F-EA4D-1440-F1FED9BA61DC}"/>
              </a:ext>
            </a:extLst>
          </p:cNvPr>
          <p:cNvPicPr>
            <a:picLocks noChangeAspect="1"/>
          </p:cNvPicPr>
          <p:nvPr/>
        </p:nvPicPr>
        <p:blipFill>
          <a:blip r:embed="rId19"/>
          <a:stretch>
            <a:fillRect/>
          </a:stretch>
        </p:blipFill>
        <p:spPr>
          <a:xfrm>
            <a:off x="2548936" y="1533348"/>
            <a:ext cx="2006477" cy="1504858"/>
          </a:xfrm>
          <a:prstGeom prst="rect">
            <a:avLst/>
          </a:prstGeom>
        </p:spPr>
      </p:pic>
    </p:spTree>
    <p:extLst>
      <p:ext uri="{BB962C8B-B14F-4D97-AF65-F5344CB8AC3E}">
        <p14:creationId xmlns:p14="http://schemas.microsoft.com/office/powerpoint/2010/main" val="3958925047"/>
      </p:ext>
    </p:extLst>
  </p:cSld>
  <p:clrMapOvr>
    <a:masterClrMapping/>
  </p:clrMapOvr>
  <mc:AlternateContent xmlns:mc="http://schemas.openxmlformats.org/markup-compatibility/2006" xmlns:p14="http://schemas.microsoft.com/office/powerpoint/2010/main">
    <mc:Choice Requires="p14">
      <p:transition spd="slow" p14:dur="2000" advTm="15663">
        <p:fade/>
      </p:transition>
    </mc:Choice>
    <mc:Fallback xmlns="">
      <p:transition spd="slow" advTm="15663">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93474204-8D41-6C93-DC3E-1581EB9767E2}"/>
            </a:ext>
          </a:extLst>
        </p:cNvPr>
        <p:cNvGrpSpPr/>
        <p:nvPr/>
      </p:nvGrpSpPr>
      <p:grpSpPr>
        <a:xfrm>
          <a:off x="0" y="0"/>
          <a:ext cx="0" cy="0"/>
          <a:chOff x="0" y="0"/>
          <a:chExt cx="0" cy="0"/>
        </a:xfrm>
      </p:grpSpPr>
      <p:pic>
        <p:nvPicPr>
          <p:cNvPr id="10" name="Picture 9" descr="A group of women posing for a photo&#10;&#10;AI-generated content may be incorrect.">
            <a:extLst>
              <a:ext uri="{FF2B5EF4-FFF2-40B4-BE49-F238E27FC236}">
                <a16:creationId xmlns:a16="http://schemas.microsoft.com/office/drawing/2014/main" id="{8DC50A69-97C2-BA4C-E255-B6A5C731F587}"/>
              </a:ext>
            </a:extLst>
          </p:cNvPr>
          <p:cNvPicPr>
            <a:picLocks noChangeAspect="1"/>
          </p:cNvPicPr>
          <p:nvPr/>
        </p:nvPicPr>
        <p:blipFill>
          <a:blip r:embed="rId3"/>
          <a:srcRect l="12883" t="26378" r="18628" b="20703"/>
          <a:stretch/>
        </p:blipFill>
        <p:spPr>
          <a:xfrm>
            <a:off x="5377712" y="3615202"/>
            <a:ext cx="2162548" cy="1253191"/>
          </a:xfrm>
          <a:prstGeom prst="rect">
            <a:avLst/>
          </a:prstGeom>
        </p:spPr>
      </p:pic>
      <p:pic>
        <p:nvPicPr>
          <p:cNvPr id="41" name="Picture 40" descr="A group of women posing for a picture&#10;&#10;AI-generated content may be incorrect.">
            <a:extLst>
              <a:ext uri="{FF2B5EF4-FFF2-40B4-BE49-F238E27FC236}">
                <a16:creationId xmlns:a16="http://schemas.microsoft.com/office/drawing/2014/main" id="{F3FB7AFA-244C-1B87-8E26-D175CF6C348E}"/>
              </a:ext>
            </a:extLst>
          </p:cNvPr>
          <p:cNvPicPr>
            <a:picLocks noChangeAspect="1"/>
          </p:cNvPicPr>
          <p:nvPr/>
        </p:nvPicPr>
        <p:blipFill>
          <a:blip r:embed="rId4"/>
          <a:stretch>
            <a:fillRect/>
          </a:stretch>
        </p:blipFill>
        <p:spPr>
          <a:xfrm>
            <a:off x="5665973" y="1720497"/>
            <a:ext cx="1807352" cy="1129595"/>
          </a:xfrm>
          <a:prstGeom prst="rect">
            <a:avLst/>
          </a:prstGeom>
        </p:spPr>
      </p:pic>
      <p:pic>
        <p:nvPicPr>
          <p:cNvPr id="27" name="Picture 26" descr="A group of women sitting on a couch&#10;&#10;AI-generated content may be incorrect.">
            <a:extLst>
              <a:ext uri="{FF2B5EF4-FFF2-40B4-BE49-F238E27FC236}">
                <a16:creationId xmlns:a16="http://schemas.microsoft.com/office/drawing/2014/main" id="{3DC6260D-CC5C-4AFB-31DD-DE076115EE36}"/>
              </a:ext>
            </a:extLst>
          </p:cNvPr>
          <p:cNvPicPr>
            <a:picLocks noChangeAspect="1"/>
          </p:cNvPicPr>
          <p:nvPr/>
        </p:nvPicPr>
        <p:blipFill>
          <a:blip r:embed="rId5"/>
          <a:stretch>
            <a:fillRect/>
          </a:stretch>
        </p:blipFill>
        <p:spPr>
          <a:xfrm>
            <a:off x="4037497" y="1720497"/>
            <a:ext cx="1705212" cy="1107535"/>
          </a:xfrm>
          <a:prstGeom prst="rect">
            <a:avLst/>
          </a:prstGeom>
        </p:spPr>
      </p:pic>
      <p:pic>
        <p:nvPicPr>
          <p:cNvPr id="39" name="Picture 38" descr="A group of women posing for a photo&#10;&#10;AI-generated content may be incorrect.">
            <a:extLst>
              <a:ext uri="{FF2B5EF4-FFF2-40B4-BE49-F238E27FC236}">
                <a16:creationId xmlns:a16="http://schemas.microsoft.com/office/drawing/2014/main" id="{89361AB8-E022-CD1A-5E77-24B14B0A25B7}"/>
              </a:ext>
            </a:extLst>
          </p:cNvPr>
          <p:cNvPicPr>
            <a:picLocks noChangeAspect="1"/>
          </p:cNvPicPr>
          <p:nvPr/>
        </p:nvPicPr>
        <p:blipFill>
          <a:blip r:embed="rId6"/>
          <a:stretch>
            <a:fillRect/>
          </a:stretch>
        </p:blipFill>
        <p:spPr>
          <a:xfrm>
            <a:off x="1941884" y="1724770"/>
            <a:ext cx="2127744" cy="1152528"/>
          </a:xfrm>
          <a:prstGeom prst="rect">
            <a:avLst/>
          </a:prstGeom>
        </p:spPr>
      </p:pic>
      <p:pic>
        <p:nvPicPr>
          <p:cNvPr id="4" name="Picture 3">
            <a:extLst>
              <a:ext uri="{FF2B5EF4-FFF2-40B4-BE49-F238E27FC236}">
                <a16:creationId xmlns:a16="http://schemas.microsoft.com/office/drawing/2014/main" id="{EEE9C173-C648-E209-8319-731B38184EA5}"/>
              </a:ext>
            </a:extLst>
          </p:cNvPr>
          <p:cNvPicPr>
            <a:picLocks noChangeAspect="1"/>
          </p:cNvPicPr>
          <p:nvPr/>
        </p:nvPicPr>
        <p:blipFill>
          <a:blip r:embed="rId7"/>
          <a:stretch>
            <a:fillRect/>
          </a:stretch>
        </p:blipFill>
        <p:spPr>
          <a:xfrm>
            <a:off x="2937819" y="2808479"/>
            <a:ext cx="1079002" cy="1952658"/>
          </a:xfrm>
          <a:prstGeom prst="rect">
            <a:avLst/>
          </a:prstGeom>
        </p:spPr>
      </p:pic>
      <p:pic>
        <p:nvPicPr>
          <p:cNvPr id="23" name="Picture 22" descr="A group of people posing for a photo&#10;&#10;AI-generated content may be incorrect.">
            <a:extLst>
              <a:ext uri="{FF2B5EF4-FFF2-40B4-BE49-F238E27FC236}">
                <a16:creationId xmlns:a16="http://schemas.microsoft.com/office/drawing/2014/main" id="{AE263DF0-6D69-059C-FC52-6B745171F260}"/>
              </a:ext>
            </a:extLst>
          </p:cNvPr>
          <p:cNvPicPr>
            <a:picLocks noChangeAspect="1"/>
          </p:cNvPicPr>
          <p:nvPr/>
        </p:nvPicPr>
        <p:blipFill>
          <a:blip r:embed="rId8"/>
          <a:stretch>
            <a:fillRect/>
          </a:stretch>
        </p:blipFill>
        <p:spPr>
          <a:xfrm>
            <a:off x="-8345" y="-1"/>
            <a:ext cx="2303294" cy="1727471"/>
          </a:xfrm>
          <a:prstGeom prst="rect">
            <a:avLst/>
          </a:prstGeom>
        </p:spPr>
      </p:pic>
      <p:sp>
        <p:nvSpPr>
          <p:cNvPr id="2" name="Google Shape;215;p23">
            <a:extLst>
              <a:ext uri="{FF2B5EF4-FFF2-40B4-BE49-F238E27FC236}">
                <a16:creationId xmlns:a16="http://schemas.microsoft.com/office/drawing/2014/main" id="{8E3BF50E-7590-8AB1-E71A-D36F754F9EA5}"/>
              </a:ext>
            </a:extLst>
          </p:cNvPr>
          <p:cNvSpPr/>
          <p:nvPr/>
        </p:nvSpPr>
        <p:spPr>
          <a:xfrm flipH="1">
            <a:off x="-12514" y="4678325"/>
            <a:ext cx="9156514"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9">
              <a:alphaModFix/>
            </a:blip>
            <a:stretch>
              <a:fillRect t="-1920694" b="-304348"/>
            </a:stretch>
          </a:blipFill>
          <a:ln>
            <a:noFill/>
          </a:ln>
        </p:spPr>
        <p:txBody>
          <a:bodyPr/>
          <a:lstStyle/>
          <a:p>
            <a:endParaRPr lang="en-ZA"/>
          </a:p>
        </p:txBody>
      </p:sp>
      <p:sp>
        <p:nvSpPr>
          <p:cNvPr id="3" name="Google Shape;210;p23">
            <a:extLst>
              <a:ext uri="{FF2B5EF4-FFF2-40B4-BE49-F238E27FC236}">
                <a16:creationId xmlns:a16="http://schemas.microsoft.com/office/drawing/2014/main" id="{E09CBA26-30B8-DF12-EB4B-357E84A0AEF8}"/>
              </a:ext>
            </a:extLst>
          </p:cNvPr>
          <p:cNvSpPr txBox="1"/>
          <p:nvPr/>
        </p:nvSpPr>
        <p:spPr>
          <a:xfrm>
            <a:off x="1858285" y="4632701"/>
            <a:ext cx="5217041"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bg1"/>
                </a:solidFill>
                <a:latin typeface="Montserrat Light"/>
                <a:ea typeface="Montserrat Light"/>
                <a:cs typeface="Montserrat Light"/>
                <a:sym typeface="Montserrat Light"/>
              </a:rPr>
              <a:t>LEGACY</a:t>
            </a:r>
            <a:r>
              <a:rPr lang="en" sz="700" b="1" dirty="0">
                <a:solidFill>
                  <a:schemeClr val="bg1"/>
                </a:solidFill>
                <a:ea typeface="Montserrat Light"/>
              </a:rPr>
              <a:t> </a:t>
            </a:r>
            <a:r>
              <a:rPr lang="en" sz="3200" b="1" i="0" u="none" strike="noStrike" cap="none" dirty="0">
                <a:solidFill>
                  <a:schemeClr val="bg1"/>
                </a:solidFill>
                <a:latin typeface="Montserrat Light"/>
                <a:ea typeface="Montserrat Light"/>
                <a:cs typeface="Montserrat Light"/>
                <a:sym typeface="Montserrat Light"/>
              </a:rPr>
              <a:t>OF LOVE</a:t>
            </a:r>
            <a:endParaRPr sz="700" b="1" dirty="0">
              <a:solidFill>
                <a:schemeClr val="bg1"/>
              </a:solidFill>
            </a:endParaRPr>
          </a:p>
        </p:txBody>
      </p:sp>
      <p:pic>
        <p:nvPicPr>
          <p:cNvPr id="21" name="Picture 20" descr="A person and a child holding drinks&#10;&#10;AI-generated content may be incorrect.">
            <a:extLst>
              <a:ext uri="{FF2B5EF4-FFF2-40B4-BE49-F238E27FC236}">
                <a16:creationId xmlns:a16="http://schemas.microsoft.com/office/drawing/2014/main" id="{1D90D7EE-5A6C-5B90-093B-07D52A5899D6}"/>
              </a:ext>
            </a:extLst>
          </p:cNvPr>
          <p:cNvPicPr>
            <a:picLocks noChangeAspect="1"/>
          </p:cNvPicPr>
          <p:nvPr/>
        </p:nvPicPr>
        <p:blipFill>
          <a:blip r:embed="rId10"/>
          <a:stretch>
            <a:fillRect/>
          </a:stretch>
        </p:blipFill>
        <p:spPr>
          <a:xfrm>
            <a:off x="6677804" y="-15186"/>
            <a:ext cx="2474543" cy="1742657"/>
          </a:xfrm>
          <a:prstGeom prst="rect">
            <a:avLst/>
          </a:prstGeom>
        </p:spPr>
      </p:pic>
      <p:pic>
        <p:nvPicPr>
          <p:cNvPr id="33" name="Picture 32" descr="Two women taking a selfie&#10;&#10;AI-generated content may be incorrect.">
            <a:extLst>
              <a:ext uri="{FF2B5EF4-FFF2-40B4-BE49-F238E27FC236}">
                <a16:creationId xmlns:a16="http://schemas.microsoft.com/office/drawing/2014/main" id="{AFCCE5C9-AB13-9D04-4907-A8937B63236E}"/>
              </a:ext>
            </a:extLst>
          </p:cNvPr>
          <p:cNvPicPr>
            <a:picLocks noChangeAspect="1"/>
          </p:cNvPicPr>
          <p:nvPr/>
        </p:nvPicPr>
        <p:blipFill>
          <a:blip r:embed="rId11"/>
          <a:stretch>
            <a:fillRect/>
          </a:stretch>
        </p:blipFill>
        <p:spPr>
          <a:xfrm>
            <a:off x="5377712" y="3254"/>
            <a:ext cx="1300092" cy="1724218"/>
          </a:xfrm>
          <a:prstGeom prst="rect">
            <a:avLst/>
          </a:prstGeom>
        </p:spPr>
      </p:pic>
      <p:pic>
        <p:nvPicPr>
          <p:cNvPr id="29" name="Picture 28" descr="A group of women smiling for a photo&#10;&#10;AI-generated content may be incorrect.">
            <a:extLst>
              <a:ext uri="{FF2B5EF4-FFF2-40B4-BE49-F238E27FC236}">
                <a16:creationId xmlns:a16="http://schemas.microsoft.com/office/drawing/2014/main" id="{42D17711-C394-C4CF-F803-9E19B06E106E}"/>
              </a:ext>
            </a:extLst>
          </p:cNvPr>
          <p:cNvPicPr>
            <a:picLocks noChangeAspect="1"/>
          </p:cNvPicPr>
          <p:nvPr/>
        </p:nvPicPr>
        <p:blipFill>
          <a:blip r:embed="rId12"/>
          <a:stretch>
            <a:fillRect/>
          </a:stretch>
        </p:blipFill>
        <p:spPr>
          <a:xfrm>
            <a:off x="3212508" y="-15989"/>
            <a:ext cx="2165204" cy="1743460"/>
          </a:xfrm>
          <a:prstGeom prst="rect">
            <a:avLst/>
          </a:prstGeom>
        </p:spPr>
      </p:pic>
      <p:pic>
        <p:nvPicPr>
          <p:cNvPr id="31" name="Picture 30" descr="A group of women posing for a photo&#10;&#10;AI-generated content may be incorrect.">
            <a:extLst>
              <a:ext uri="{FF2B5EF4-FFF2-40B4-BE49-F238E27FC236}">
                <a16:creationId xmlns:a16="http://schemas.microsoft.com/office/drawing/2014/main" id="{39EBF136-824E-49BA-F4B6-FF5A9A11C235}"/>
              </a:ext>
            </a:extLst>
          </p:cNvPr>
          <p:cNvPicPr>
            <a:picLocks noChangeAspect="1"/>
          </p:cNvPicPr>
          <p:nvPr/>
        </p:nvPicPr>
        <p:blipFill>
          <a:blip r:embed="rId13"/>
          <a:stretch>
            <a:fillRect/>
          </a:stretch>
        </p:blipFill>
        <p:spPr>
          <a:xfrm>
            <a:off x="0" y="1727470"/>
            <a:ext cx="1941884" cy="1074082"/>
          </a:xfrm>
          <a:prstGeom prst="rect">
            <a:avLst/>
          </a:prstGeom>
        </p:spPr>
      </p:pic>
      <p:pic>
        <p:nvPicPr>
          <p:cNvPr id="43" name="Picture 42" descr="Two women holding a picture frame with flowers&#10;&#10;AI-generated content may be incorrect.">
            <a:extLst>
              <a:ext uri="{FF2B5EF4-FFF2-40B4-BE49-F238E27FC236}">
                <a16:creationId xmlns:a16="http://schemas.microsoft.com/office/drawing/2014/main" id="{339C0AE9-86BA-8B97-F64D-A6E3032CD494}"/>
              </a:ext>
            </a:extLst>
          </p:cNvPr>
          <p:cNvPicPr>
            <a:picLocks noChangeAspect="1"/>
          </p:cNvPicPr>
          <p:nvPr/>
        </p:nvPicPr>
        <p:blipFill>
          <a:blip r:embed="rId14"/>
          <a:stretch>
            <a:fillRect/>
          </a:stretch>
        </p:blipFill>
        <p:spPr>
          <a:xfrm>
            <a:off x="0" y="2806810"/>
            <a:ext cx="1405725" cy="1874299"/>
          </a:xfrm>
          <a:prstGeom prst="rect">
            <a:avLst/>
          </a:prstGeom>
        </p:spPr>
      </p:pic>
      <p:pic>
        <p:nvPicPr>
          <p:cNvPr id="35" name="Picture 34" descr="Two women sitting on a slide with balls&#10;&#10;AI-generated content may be incorrect.">
            <a:extLst>
              <a:ext uri="{FF2B5EF4-FFF2-40B4-BE49-F238E27FC236}">
                <a16:creationId xmlns:a16="http://schemas.microsoft.com/office/drawing/2014/main" id="{5AF7C326-A595-B0EF-6DBF-C6AC23B88A26}"/>
              </a:ext>
            </a:extLst>
          </p:cNvPr>
          <p:cNvPicPr>
            <a:picLocks noChangeAspect="1"/>
          </p:cNvPicPr>
          <p:nvPr/>
        </p:nvPicPr>
        <p:blipFill>
          <a:blip r:embed="rId15"/>
          <a:stretch>
            <a:fillRect/>
          </a:stretch>
        </p:blipFill>
        <p:spPr>
          <a:xfrm>
            <a:off x="3991632" y="2802789"/>
            <a:ext cx="1502535" cy="1877980"/>
          </a:xfrm>
          <a:prstGeom prst="rect">
            <a:avLst/>
          </a:prstGeom>
        </p:spPr>
      </p:pic>
      <p:pic>
        <p:nvPicPr>
          <p:cNvPr id="37" name="Picture 36" descr="A group of people sitting at a table&#10;&#10;AI-generated content may be incorrect.">
            <a:extLst>
              <a:ext uri="{FF2B5EF4-FFF2-40B4-BE49-F238E27FC236}">
                <a16:creationId xmlns:a16="http://schemas.microsoft.com/office/drawing/2014/main" id="{88ABC39A-9E67-CD07-86C2-5461EEA342B1}"/>
              </a:ext>
            </a:extLst>
          </p:cNvPr>
          <p:cNvPicPr>
            <a:picLocks noChangeAspect="1"/>
          </p:cNvPicPr>
          <p:nvPr/>
        </p:nvPicPr>
        <p:blipFill>
          <a:blip r:embed="rId16"/>
          <a:stretch>
            <a:fillRect/>
          </a:stretch>
        </p:blipFill>
        <p:spPr>
          <a:xfrm>
            <a:off x="1408096" y="2802789"/>
            <a:ext cx="1542400" cy="1874299"/>
          </a:xfrm>
          <a:prstGeom prst="rect">
            <a:avLst/>
          </a:prstGeom>
        </p:spPr>
      </p:pic>
      <p:pic>
        <p:nvPicPr>
          <p:cNvPr id="19" name="Picture 18" descr="A person and person hugging&#10;&#10;AI-generated content may be incorrect.">
            <a:extLst>
              <a:ext uri="{FF2B5EF4-FFF2-40B4-BE49-F238E27FC236}">
                <a16:creationId xmlns:a16="http://schemas.microsoft.com/office/drawing/2014/main" id="{5410F817-C81D-28FF-90D1-488AE38746E3}"/>
              </a:ext>
            </a:extLst>
          </p:cNvPr>
          <p:cNvPicPr>
            <a:picLocks noChangeAspect="1"/>
          </p:cNvPicPr>
          <p:nvPr/>
        </p:nvPicPr>
        <p:blipFill>
          <a:blip r:embed="rId17"/>
          <a:stretch>
            <a:fillRect/>
          </a:stretch>
        </p:blipFill>
        <p:spPr>
          <a:xfrm>
            <a:off x="2038388" y="-15186"/>
            <a:ext cx="1174120" cy="1742657"/>
          </a:xfrm>
          <a:prstGeom prst="rect">
            <a:avLst/>
          </a:prstGeom>
        </p:spPr>
      </p:pic>
      <p:pic>
        <p:nvPicPr>
          <p:cNvPr id="53" name="Picture 52" descr="A group of people sitting at a table&#10;&#10;AI-generated content may be incorrect.">
            <a:extLst>
              <a:ext uri="{FF2B5EF4-FFF2-40B4-BE49-F238E27FC236}">
                <a16:creationId xmlns:a16="http://schemas.microsoft.com/office/drawing/2014/main" id="{B75EDCAD-B1C9-8B9A-BF21-FA3A3A90D9D8}"/>
              </a:ext>
            </a:extLst>
          </p:cNvPr>
          <p:cNvPicPr>
            <a:picLocks noChangeAspect="1"/>
          </p:cNvPicPr>
          <p:nvPr/>
        </p:nvPicPr>
        <p:blipFill>
          <a:blip r:embed="rId18"/>
          <a:stretch>
            <a:fillRect/>
          </a:stretch>
        </p:blipFill>
        <p:spPr>
          <a:xfrm>
            <a:off x="7447135" y="1716504"/>
            <a:ext cx="1705212" cy="1154586"/>
          </a:xfrm>
          <a:prstGeom prst="rect">
            <a:avLst/>
          </a:prstGeom>
        </p:spPr>
      </p:pic>
      <p:pic>
        <p:nvPicPr>
          <p:cNvPr id="6" name="Picture 5" descr="Two women sitting together smiling&#10;&#10;AI-generated content may be incorrect.">
            <a:extLst>
              <a:ext uri="{FF2B5EF4-FFF2-40B4-BE49-F238E27FC236}">
                <a16:creationId xmlns:a16="http://schemas.microsoft.com/office/drawing/2014/main" id="{924C890D-9F9C-C109-0B7F-60CFC93F57DC}"/>
              </a:ext>
            </a:extLst>
          </p:cNvPr>
          <p:cNvPicPr>
            <a:picLocks noChangeAspect="1"/>
          </p:cNvPicPr>
          <p:nvPr/>
        </p:nvPicPr>
        <p:blipFill>
          <a:blip r:embed="rId19"/>
          <a:srcRect t="15547" r="10556" b="31471"/>
          <a:stretch/>
        </p:blipFill>
        <p:spPr>
          <a:xfrm>
            <a:off x="5465695" y="2775375"/>
            <a:ext cx="1174120" cy="839828"/>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828DD26D-4AAF-9D00-D0C4-F0AA833B6B75}"/>
              </a:ext>
            </a:extLst>
          </p:cNvPr>
          <p:cNvPicPr>
            <a:picLocks noChangeAspect="1"/>
          </p:cNvPicPr>
          <p:nvPr/>
        </p:nvPicPr>
        <p:blipFill>
          <a:blip r:embed="rId20"/>
          <a:srcRect t="13687" r="9915"/>
          <a:stretch/>
        </p:blipFill>
        <p:spPr>
          <a:xfrm>
            <a:off x="7240083" y="3309565"/>
            <a:ext cx="1903917" cy="1368142"/>
          </a:xfrm>
          <a:prstGeom prst="rect">
            <a:avLst/>
          </a:prstGeom>
        </p:spPr>
      </p:pic>
      <p:pic>
        <p:nvPicPr>
          <p:cNvPr id="12" name="Picture 11" descr="A group of people posing for a photo&#10;&#10;AI-generated content may be incorrect.">
            <a:extLst>
              <a:ext uri="{FF2B5EF4-FFF2-40B4-BE49-F238E27FC236}">
                <a16:creationId xmlns:a16="http://schemas.microsoft.com/office/drawing/2014/main" id="{CC80673B-11DE-49A6-FCC1-5048F6529AA5}"/>
              </a:ext>
            </a:extLst>
          </p:cNvPr>
          <p:cNvPicPr>
            <a:picLocks noChangeAspect="1"/>
          </p:cNvPicPr>
          <p:nvPr/>
        </p:nvPicPr>
        <p:blipFill>
          <a:blip r:embed="rId21"/>
          <a:srcRect l="516" r="10352" b="37931"/>
          <a:stretch/>
        </p:blipFill>
        <p:spPr>
          <a:xfrm>
            <a:off x="7232687" y="2514641"/>
            <a:ext cx="1903917" cy="852139"/>
          </a:xfrm>
          <a:prstGeom prst="rect">
            <a:avLst/>
          </a:prstGeom>
        </p:spPr>
      </p:pic>
      <p:pic>
        <p:nvPicPr>
          <p:cNvPr id="16" name="Picture 15" descr="A person smoking a cigar&#10;&#10;AI-generated content may be incorrect.">
            <a:extLst>
              <a:ext uri="{FF2B5EF4-FFF2-40B4-BE49-F238E27FC236}">
                <a16:creationId xmlns:a16="http://schemas.microsoft.com/office/drawing/2014/main" id="{742675B4-4711-748D-41CD-B9A54FF2CB08}"/>
              </a:ext>
            </a:extLst>
          </p:cNvPr>
          <p:cNvPicPr>
            <a:picLocks noChangeAspect="1"/>
          </p:cNvPicPr>
          <p:nvPr/>
        </p:nvPicPr>
        <p:blipFill>
          <a:blip r:embed="rId22"/>
          <a:stretch>
            <a:fillRect/>
          </a:stretch>
        </p:blipFill>
        <p:spPr>
          <a:xfrm>
            <a:off x="6420906" y="2642318"/>
            <a:ext cx="1014339" cy="1291895"/>
          </a:xfrm>
          <a:prstGeom prst="rect">
            <a:avLst/>
          </a:prstGeom>
        </p:spPr>
      </p:pic>
    </p:spTree>
    <p:extLst>
      <p:ext uri="{BB962C8B-B14F-4D97-AF65-F5344CB8AC3E}">
        <p14:creationId xmlns:p14="http://schemas.microsoft.com/office/powerpoint/2010/main" val="3386349968"/>
      </p:ext>
    </p:extLst>
  </p:cSld>
  <p:clrMapOvr>
    <a:masterClrMapping/>
  </p:clrMapOvr>
  <mc:AlternateContent xmlns:mc="http://schemas.openxmlformats.org/markup-compatibility/2006" xmlns:p14="http://schemas.microsoft.com/office/powerpoint/2010/main">
    <mc:Choice Requires="p14">
      <p:transition spd="slow" p14:dur="2000" advTm="11519">
        <p:fade/>
      </p:transition>
    </mc:Choice>
    <mc:Fallback xmlns="">
      <p:transition spd="slow" advTm="11519">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82C4BDD1-4561-0666-90B5-C7E359854088}"/>
            </a:ext>
          </a:extLst>
        </p:cNvPr>
        <p:cNvGrpSpPr/>
        <p:nvPr/>
      </p:nvGrpSpPr>
      <p:grpSpPr>
        <a:xfrm>
          <a:off x="0" y="0"/>
          <a:ext cx="0" cy="0"/>
          <a:chOff x="0" y="0"/>
          <a:chExt cx="0" cy="0"/>
        </a:xfrm>
      </p:grpSpPr>
      <p:pic>
        <p:nvPicPr>
          <p:cNvPr id="27" name="Picture 26" descr="A person holding a glass of liquid&#10;&#10;AI-generated content may be incorrect.">
            <a:extLst>
              <a:ext uri="{FF2B5EF4-FFF2-40B4-BE49-F238E27FC236}">
                <a16:creationId xmlns:a16="http://schemas.microsoft.com/office/drawing/2014/main" id="{39A183F1-5FF7-1DC1-6B1F-1EFCDB2594B8}"/>
              </a:ext>
            </a:extLst>
          </p:cNvPr>
          <p:cNvPicPr>
            <a:picLocks noChangeAspect="1"/>
          </p:cNvPicPr>
          <p:nvPr/>
        </p:nvPicPr>
        <p:blipFill>
          <a:blip r:embed="rId3"/>
          <a:stretch>
            <a:fillRect/>
          </a:stretch>
        </p:blipFill>
        <p:spPr>
          <a:xfrm>
            <a:off x="3809864" y="310"/>
            <a:ext cx="1534483" cy="1534483"/>
          </a:xfrm>
          <a:prstGeom prst="rect">
            <a:avLst/>
          </a:prstGeom>
        </p:spPr>
      </p:pic>
      <p:sp>
        <p:nvSpPr>
          <p:cNvPr id="2" name="Google Shape;215;p23">
            <a:extLst>
              <a:ext uri="{FF2B5EF4-FFF2-40B4-BE49-F238E27FC236}">
                <a16:creationId xmlns:a16="http://schemas.microsoft.com/office/drawing/2014/main" id="{118665F2-8111-800B-E4A1-20DD7B0658B2}"/>
              </a:ext>
            </a:extLst>
          </p:cNvPr>
          <p:cNvSpPr/>
          <p:nvPr/>
        </p:nvSpPr>
        <p:spPr>
          <a:xfrm flipH="1">
            <a:off x="-12514" y="4678325"/>
            <a:ext cx="9156514" cy="465186"/>
          </a:xfrm>
          <a:custGeom>
            <a:avLst/>
            <a:gdLst/>
            <a:ahLst/>
            <a:cxnLst/>
            <a:rect l="l" t="t" r="r" b="b"/>
            <a:pathLst>
              <a:path w="18288000" h="930371" extrusionOk="0">
                <a:moveTo>
                  <a:pt x="18288000" y="0"/>
                </a:moveTo>
                <a:lnTo>
                  <a:pt x="0" y="0"/>
                </a:lnTo>
                <a:lnTo>
                  <a:pt x="0" y="930371"/>
                </a:lnTo>
                <a:lnTo>
                  <a:pt x="18288000" y="930371"/>
                </a:lnTo>
                <a:lnTo>
                  <a:pt x="18288000" y="0"/>
                </a:lnTo>
                <a:close/>
              </a:path>
            </a:pathLst>
          </a:custGeom>
          <a:blipFill rotWithShape="1">
            <a:blip r:embed="rId4">
              <a:alphaModFix/>
            </a:blip>
            <a:stretch>
              <a:fillRect t="-1920694" b="-304348"/>
            </a:stretch>
          </a:blipFill>
          <a:ln>
            <a:noFill/>
          </a:ln>
        </p:spPr>
        <p:txBody>
          <a:bodyPr/>
          <a:lstStyle/>
          <a:p>
            <a:endParaRPr lang="en-ZA"/>
          </a:p>
        </p:txBody>
      </p:sp>
      <p:sp>
        <p:nvSpPr>
          <p:cNvPr id="3" name="Google Shape;210;p23">
            <a:extLst>
              <a:ext uri="{FF2B5EF4-FFF2-40B4-BE49-F238E27FC236}">
                <a16:creationId xmlns:a16="http://schemas.microsoft.com/office/drawing/2014/main" id="{E7DA76AD-9D81-56A3-48A7-5F4933D397C5}"/>
              </a:ext>
            </a:extLst>
          </p:cNvPr>
          <p:cNvSpPr txBox="1"/>
          <p:nvPr/>
        </p:nvSpPr>
        <p:spPr>
          <a:xfrm>
            <a:off x="1858285" y="4632701"/>
            <a:ext cx="5217041"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bg1"/>
                </a:solidFill>
                <a:latin typeface="Montserrat Light"/>
                <a:ea typeface="Montserrat Light"/>
                <a:cs typeface="Montserrat Light"/>
                <a:sym typeface="Montserrat Light"/>
              </a:rPr>
              <a:t>LEGACY</a:t>
            </a:r>
            <a:r>
              <a:rPr lang="en" sz="700" b="1" dirty="0">
                <a:solidFill>
                  <a:schemeClr val="bg1"/>
                </a:solidFill>
                <a:ea typeface="Montserrat Light"/>
              </a:rPr>
              <a:t> </a:t>
            </a:r>
            <a:r>
              <a:rPr lang="en" sz="3200" b="1" i="0" u="none" strike="noStrike" cap="none" dirty="0">
                <a:solidFill>
                  <a:schemeClr val="bg1"/>
                </a:solidFill>
                <a:latin typeface="Montserrat Light"/>
                <a:ea typeface="Montserrat Light"/>
                <a:cs typeface="Montserrat Light"/>
                <a:sym typeface="Montserrat Light"/>
              </a:rPr>
              <a:t>OF LOVE</a:t>
            </a:r>
            <a:endParaRPr sz="700" b="1" dirty="0">
              <a:solidFill>
                <a:schemeClr val="bg1"/>
              </a:solidFill>
            </a:endParaRPr>
          </a:p>
        </p:txBody>
      </p:sp>
      <p:pic>
        <p:nvPicPr>
          <p:cNvPr id="5" name="Picture 4" descr="A person holding a person&#10;&#10;AI-generated content may be incorrect.">
            <a:extLst>
              <a:ext uri="{FF2B5EF4-FFF2-40B4-BE49-F238E27FC236}">
                <a16:creationId xmlns:a16="http://schemas.microsoft.com/office/drawing/2014/main" id="{9856DBDF-6E11-44E8-A01B-C1DAE491526B}"/>
              </a:ext>
            </a:extLst>
          </p:cNvPr>
          <p:cNvPicPr>
            <a:picLocks noChangeAspect="1"/>
          </p:cNvPicPr>
          <p:nvPr/>
        </p:nvPicPr>
        <p:blipFill>
          <a:blip r:embed="rId5"/>
          <a:srcRect l="24098" t="38687" r="18619" b="7980"/>
          <a:stretch/>
        </p:blipFill>
        <p:spPr>
          <a:xfrm rot="5400000">
            <a:off x="7447895" y="2982220"/>
            <a:ext cx="1513447" cy="1878763"/>
          </a:xfrm>
          <a:prstGeom prst="rect">
            <a:avLst/>
          </a:prstGeom>
        </p:spPr>
      </p:pic>
      <p:pic>
        <p:nvPicPr>
          <p:cNvPr id="7" name="Picture 6" descr="A person holding a baby in a pool&#10;&#10;AI-generated content may be incorrect.">
            <a:extLst>
              <a:ext uri="{FF2B5EF4-FFF2-40B4-BE49-F238E27FC236}">
                <a16:creationId xmlns:a16="http://schemas.microsoft.com/office/drawing/2014/main" id="{EC0C43EA-575F-F07D-DAA4-CA68A713AB40}"/>
              </a:ext>
            </a:extLst>
          </p:cNvPr>
          <p:cNvPicPr>
            <a:picLocks noChangeAspect="1"/>
          </p:cNvPicPr>
          <p:nvPr/>
        </p:nvPicPr>
        <p:blipFill>
          <a:blip r:embed="rId6"/>
          <a:srcRect l="10628" t="36490" r="17722" b="19819"/>
          <a:stretch/>
        </p:blipFill>
        <p:spPr>
          <a:xfrm rot="5400000">
            <a:off x="-151567" y="3303564"/>
            <a:ext cx="1520299" cy="1236078"/>
          </a:xfrm>
          <a:prstGeom prst="rect">
            <a:avLst/>
          </a:prstGeom>
        </p:spPr>
      </p:pic>
      <p:pic>
        <p:nvPicPr>
          <p:cNvPr id="9" name="Picture 8" descr="A group of people posing for a photo&#10;&#10;AI-generated content may be incorrect.">
            <a:extLst>
              <a:ext uri="{FF2B5EF4-FFF2-40B4-BE49-F238E27FC236}">
                <a16:creationId xmlns:a16="http://schemas.microsoft.com/office/drawing/2014/main" id="{426C3453-988B-F81A-CB19-BA8B22C6D4F9}"/>
              </a:ext>
            </a:extLst>
          </p:cNvPr>
          <p:cNvPicPr>
            <a:picLocks noChangeAspect="1"/>
          </p:cNvPicPr>
          <p:nvPr/>
        </p:nvPicPr>
        <p:blipFill>
          <a:blip r:embed="rId7"/>
          <a:srcRect l="18442" t="4019" r="21239" b="23792"/>
          <a:stretch/>
        </p:blipFill>
        <p:spPr>
          <a:xfrm rot="5400000">
            <a:off x="517800" y="898713"/>
            <a:ext cx="1743459" cy="2782024"/>
          </a:xfrm>
          <a:prstGeom prst="rect">
            <a:avLst/>
          </a:prstGeom>
        </p:spPr>
      </p:pic>
      <p:pic>
        <p:nvPicPr>
          <p:cNvPr id="11" name="Picture 10" descr="A person lying on a couch with a baby&#10;&#10;AI-generated content may be incorrect.">
            <a:extLst>
              <a:ext uri="{FF2B5EF4-FFF2-40B4-BE49-F238E27FC236}">
                <a16:creationId xmlns:a16="http://schemas.microsoft.com/office/drawing/2014/main" id="{7B8E854C-6E59-D2AB-D1FC-D730154B641F}"/>
              </a:ext>
            </a:extLst>
          </p:cNvPr>
          <p:cNvPicPr>
            <a:picLocks noChangeAspect="1"/>
          </p:cNvPicPr>
          <p:nvPr/>
        </p:nvPicPr>
        <p:blipFill>
          <a:blip r:embed="rId8"/>
          <a:srcRect l="17632" t="25354" r="15926" b="9997"/>
          <a:stretch/>
        </p:blipFill>
        <p:spPr>
          <a:xfrm rot="5400000">
            <a:off x="5526785" y="2939875"/>
            <a:ext cx="1513446" cy="1963458"/>
          </a:xfrm>
          <a:prstGeom prst="rect">
            <a:avLst/>
          </a:prstGeom>
        </p:spPr>
      </p:pic>
      <p:pic>
        <p:nvPicPr>
          <p:cNvPr id="13" name="Picture 12" descr="A person and child in a pool&#10;&#10;AI-generated content may be incorrect.">
            <a:extLst>
              <a:ext uri="{FF2B5EF4-FFF2-40B4-BE49-F238E27FC236}">
                <a16:creationId xmlns:a16="http://schemas.microsoft.com/office/drawing/2014/main" id="{8FBEFB29-43BA-9F19-0C35-0353FD74F7AB}"/>
              </a:ext>
            </a:extLst>
          </p:cNvPr>
          <p:cNvPicPr>
            <a:picLocks noChangeAspect="1"/>
          </p:cNvPicPr>
          <p:nvPr/>
        </p:nvPicPr>
        <p:blipFill>
          <a:blip r:embed="rId9"/>
          <a:srcRect l="24096" t="26701" r="18620" b="14041"/>
          <a:stretch/>
        </p:blipFill>
        <p:spPr>
          <a:xfrm rot="5400000">
            <a:off x="3493148" y="2874951"/>
            <a:ext cx="1520297" cy="2096964"/>
          </a:xfrm>
          <a:prstGeom prst="rect">
            <a:avLst/>
          </a:prstGeom>
        </p:spPr>
      </p:pic>
      <p:pic>
        <p:nvPicPr>
          <p:cNvPr id="15" name="Picture 14" descr="A group of people sitting at a table&#10;&#10;AI-generated content may be incorrect.">
            <a:extLst>
              <a:ext uri="{FF2B5EF4-FFF2-40B4-BE49-F238E27FC236}">
                <a16:creationId xmlns:a16="http://schemas.microsoft.com/office/drawing/2014/main" id="{30E2863A-554A-38E2-204A-4A254AA1C935}"/>
              </a:ext>
            </a:extLst>
          </p:cNvPr>
          <p:cNvPicPr>
            <a:picLocks noChangeAspect="1"/>
          </p:cNvPicPr>
          <p:nvPr/>
        </p:nvPicPr>
        <p:blipFill>
          <a:blip r:embed="rId10"/>
          <a:srcRect l="24527" t="43947" r="21914" b="-277"/>
          <a:stretch/>
        </p:blipFill>
        <p:spPr>
          <a:xfrm rot="5400000">
            <a:off x="1406982" y="2855630"/>
            <a:ext cx="1520298" cy="2131947"/>
          </a:xfrm>
          <a:prstGeom prst="rect">
            <a:avLst/>
          </a:prstGeom>
        </p:spPr>
      </p:pic>
      <p:pic>
        <p:nvPicPr>
          <p:cNvPr id="10" name="Picture 9" descr="Two women standing together in a room&#10;&#10;AI-generated content may be incorrect.">
            <a:extLst>
              <a:ext uri="{FF2B5EF4-FFF2-40B4-BE49-F238E27FC236}">
                <a16:creationId xmlns:a16="http://schemas.microsoft.com/office/drawing/2014/main" id="{42EBC227-0118-140D-5BA8-13502C1C620C}"/>
              </a:ext>
            </a:extLst>
          </p:cNvPr>
          <p:cNvPicPr>
            <a:picLocks noChangeAspect="1"/>
          </p:cNvPicPr>
          <p:nvPr/>
        </p:nvPicPr>
        <p:blipFill>
          <a:blip r:embed="rId11"/>
          <a:srcRect t="3694" b="3243"/>
          <a:stretch/>
        </p:blipFill>
        <p:spPr>
          <a:xfrm>
            <a:off x="1440695" y="-2744"/>
            <a:ext cx="1120441" cy="1418371"/>
          </a:xfrm>
          <a:prstGeom prst="rect">
            <a:avLst/>
          </a:prstGeom>
        </p:spPr>
      </p:pic>
      <p:pic>
        <p:nvPicPr>
          <p:cNvPr id="6" name="Picture 5" descr="A person holding a glass of liquid&#10;&#10;AI-generated content may be incorrect.">
            <a:extLst>
              <a:ext uri="{FF2B5EF4-FFF2-40B4-BE49-F238E27FC236}">
                <a16:creationId xmlns:a16="http://schemas.microsoft.com/office/drawing/2014/main" id="{0D0ADE62-B562-5A9B-7A49-D7F3DD0DAEF8}"/>
              </a:ext>
            </a:extLst>
          </p:cNvPr>
          <p:cNvPicPr>
            <a:picLocks noChangeAspect="1"/>
          </p:cNvPicPr>
          <p:nvPr/>
        </p:nvPicPr>
        <p:blipFill>
          <a:blip r:embed="rId12"/>
          <a:stretch>
            <a:fillRect/>
          </a:stretch>
        </p:blipFill>
        <p:spPr>
          <a:xfrm>
            <a:off x="2713031" y="1417995"/>
            <a:ext cx="1347940" cy="1744552"/>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1FCF9984-DFD1-4A5B-51A7-0DC9342D5062}"/>
              </a:ext>
            </a:extLst>
          </p:cNvPr>
          <p:cNvPicPr>
            <a:picLocks noChangeAspect="1"/>
          </p:cNvPicPr>
          <p:nvPr/>
        </p:nvPicPr>
        <p:blipFill>
          <a:blip r:embed="rId13"/>
          <a:srcRect b="19277"/>
          <a:stretch/>
        </p:blipFill>
        <p:spPr>
          <a:xfrm>
            <a:off x="4043868" y="1409277"/>
            <a:ext cx="1628977" cy="1753270"/>
          </a:xfrm>
          <a:prstGeom prst="rect">
            <a:avLst/>
          </a:prstGeom>
        </p:spPr>
      </p:pic>
      <p:pic>
        <p:nvPicPr>
          <p:cNvPr id="14" name="Picture 13" descr="A group of people under a straw roof&#10;&#10;AI-generated content may be incorrect.">
            <a:extLst>
              <a:ext uri="{FF2B5EF4-FFF2-40B4-BE49-F238E27FC236}">
                <a16:creationId xmlns:a16="http://schemas.microsoft.com/office/drawing/2014/main" id="{E11B32E2-8BB0-AE10-58A7-8E6C87711E20}"/>
              </a:ext>
            </a:extLst>
          </p:cNvPr>
          <p:cNvPicPr>
            <a:picLocks noChangeAspect="1"/>
          </p:cNvPicPr>
          <p:nvPr/>
        </p:nvPicPr>
        <p:blipFill>
          <a:blip r:embed="rId14"/>
          <a:srcRect r="20869"/>
          <a:stretch/>
        </p:blipFill>
        <p:spPr>
          <a:xfrm>
            <a:off x="7010033" y="1416826"/>
            <a:ext cx="2132158" cy="1746884"/>
          </a:xfrm>
          <a:prstGeom prst="rect">
            <a:avLst/>
          </a:prstGeom>
        </p:spPr>
      </p:pic>
      <p:pic>
        <p:nvPicPr>
          <p:cNvPr id="17" name="Picture 16" descr="A group of people standing around a grill&#10;&#10;AI-generated content may be incorrect.">
            <a:extLst>
              <a:ext uri="{FF2B5EF4-FFF2-40B4-BE49-F238E27FC236}">
                <a16:creationId xmlns:a16="http://schemas.microsoft.com/office/drawing/2014/main" id="{15F98812-F7C1-B93A-89B9-C23908BA17A9}"/>
              </a:ext>
            </a:extLst>
          </p:cNvPr>
          <p:cNvPicPr>
            <a:picLocks noChangeAspect="1"/>
          </p:cNvPicPr>
          <p:nvPr/>
        </p:nvPicPr>
        <p:blipFill>
          <a:blip r:embed="rId15"/>
          <a:srcRect t="12155" b="10141"/>
          <a:stretch/>
        </p:blipFill>
        <p:spPr>
          <a:xfrm>
            <a:off x="0" y="-1"/>
            <a:ext cx="1447879" cy="1417081"/>
          </a:xfrm>
          <a:prstGeom prst="rect">
            <a:avLst/>
          </a:prstGeom>
        </p:spPr>
      </p:pic>
      <p:pic>
        <p:nvPicPr>
          <p:cNvPr id="19" name="Picture 18" descr="A person with a hair clip&#10;&#10;AI-generated content may be incorrect.">
            <a:extLst>
              <a:ext uri="{FF2B5EF4-FFF2-40B4-BE49-F238E27FC236}">
                <a16:creationId xmlns:a16="http://schemas.microsoft.com/office/drawing/2014/main" id="{F6309F18-1BA1-99DF-A76B-7842BF83A286}"/>
              </a:ext>
            </a:extLst>
          </p:cNvPr>
          <p:cNvPicPr>
            <a:picLocks noChangeAspect="1"/>
          </p:cNvPicPr>
          <p:nvPr/>
        </p:nvPicPr>
        <p:blipFill>
          <a:blip r:embed="rId16"/>
          <a:stretch>
            <a:fillRect/>
          </a:stretch>
        </p:blipFill>
        <p:spPr>
          <a:xfrm>
            <a:off x="5672845" y="1417994"/>
            <a:ext cx="1358388" cy="1745719"/>
          </a:xfrm>
          <a:prstGeom prst="rect">
            <a:avLst/>
          </a:prstGeom>
        </p:spPr>
      </p:pic>
      <p:pic>
        <p:nvPicPr>
          <p:cNvPr id="21" name="Picture 20" descr="A group of people posing for a photo&#10;&#10;AI-generated content may be incorrect.">
            <a:extLst>
              <a:ext uri="{FF2B5EF4-FFF2-40B4-BE49-F238E27FC236}">
                <a16:creationId xmlns:a16="http://schemas.microsoft.com/office/drawing/2014/main" id="{1253B6A8-84B9-42F4-D720-B0D4BF470BEE}"/>
              </a:ext>
            </a:extLst>
          </p:cNvPr>
          <p:cNvPicPr>
            <a:picLocks noChangeAspect="1"/>
          </p:cNvPicPr>
          <p:nvPr/>
        </p:nvPicPr>
        <p:blipFill>
          <a:blip r:embed="rId17"/>
          <a:srcRect t="8942" b="8157"/>
          <a:stretch/>
        </p:blipFill>
        <p:spPr>
          <a:xfrm>
            <a:off x="2542441" y="-915"/>
            <a:ext cx="1282021" cy="1417081"/>
          </a:xfrm>
          <a:prstGeom prst="rect">
            <a:avLst/>
          </a:prstGeom>
        </p:spPr>
      </p:pic>
      <p:pic>
        <p:nvPicPr>
          <p:cNvPr id="23" name="Picture 22" descr="A group of people posing for a photo&#10;&#10;AI-generated content may be incorrect.">
            <a:extLst>
              <a:ext uri="{FF2B5EF4-FFF2-40B4-BE49-F238E27FC236}">
                <a16:creationId xmlns:a16="http://schemas.microsoft.com/office/drawing/2014/main" id="{016FC8AB-5BB7-D465-1A7C-1BFE87E28BAD}"/>
              </a:ext>
            </a:extLst>
          </p:cNvPr>
          <p:cNvPicPr>
            <a:picLocks noChangeAspect="1"/>
          </p:cNvPicPr>
          <p:nvPr/>
        </p:nvPicPr>
        <p:blipFill>
          <a:blip r:embed="rId18"/>
          <a:srcRect l="-1181" t="14870" r="1181" b="14434"/>
          <a:stretch/>
        </p:blipFill>
        <p:spPr>
          <a:xfrm>
            <a:off x="6909382" y="0"/>
            <a:ext cx="1501810" cy="1415627"/>
          </a:xfrm>
          <a:prstGeom prst="rect">
            <a:avLst/>
          </a:prstGeom>
        </p:spPr>
      </p:pic>
      <p:pic>
        <p:nvPicPr>
          <p:cNvPr id="25" name="Picture 24" descr="A person holding a group of children&#10;&#10;AI-generated content may be incorrect.">
            <a:extLst>
              <a:ext uri="{FF2B5EF4-FFF2-40B4-BE49-F238E27FC236}">
                <a16:creationId xmlns:a16="http://schemas.microsoft.com/office/drawing/2014/main" id="{25E02620-0E47-F89E-44D0-0E28D6615EFB}"/>
              </a:ext>
            </a:extLst>
          </p:cNvPr>
          <p:cNvPicPr>
            <a:picLocks noChangeAspect="1"/>
          </p:cNvPicPr>
          <p:nvPr/>
        </p:nvPicPr>
        <p:blipFill>
          <a:blip r:embed="rId19"/>
          <a:srcRect l="11009" t="11166" r="16643" b="4377"/>
          <a:stretch/>
        </p:blipFill>
        <p:spPr>
          <a:xfrm>
            <a:off x="5324350" y="-2744"/>
            <a:ext cx="1628977" cy="1426186"/>
          </a:xfrm>
          <a:prstGeom prst="rect">
            <a:avLst/>
          </a:prstGeom>
        </p:spPr>
      </p:pic>
      <p:pic>
        <p:nvPicPr>
          <p:cNvPr id="29" name="Picture 28" descr="A person standing in front of a waterfall&#10;&#10;AI-generated content may be incorrect.">
            <a:extLst>
              <a:ext uri="{FF2B5EF4-FFF2-40B4-BE49-F238E27FC236}">
                <a16:creationId xmlns:a16="http://schemas.microsoft.com/office/drawing/2014/main" id="{269BBF3A-B2A9-9678-FBD5-FAA834F356D2}"/>
              </a:ext>
            </a:extLst>
          </p:cNvPr>
          <p:cNvPicPr>
            <a:picLocks noChangeAspect="1"/>
          </p:cNvPicPr>
          <p:nvPr/>
        </p:nvPicPr>
        <p:blipFill>
          <a:blip r:embed="rId20"/>
          <a:srcRect l="11938" t="15729" r="7556" b="32172"/>
          <a:stretch/>
        </p:blipFill>
        <p:spPr>
          <a:xfrm>
            <a:off x="8335556" y="-2744"/>
            <a:ext cx="806635" cy="1412021"/>
          </a:xfrm>
          <a:prstGeom prst="rect">
            <a:avLst/>
          </a:prstGeom>
        </p:spPr>
      </p:pic>
    </p:spTree>
    <p:extLst>
      <p:ext uri="{BB962C8B-B14F-4D97-AF65-F5344CB8AC3E}">
        <p14:creationId xmlns:p14="http://schemas.microsoft.com/office/powerpoint/2010/main" val="4170055091"/>
      </p:ext>
    </p:extLst>
  </p:cSld>
  <p:clrMapOvr>
    <a:masterClrMapping/>
  </p:clrMapOvr>
  <mc:AlternateContent xmlns:mc="http://schemas.openxmlformats.org/markup-compatibility/2006" xmlns:p14="http://schemas.microsoft.com/office/powerpoint/2010/main">
    <mc:Choice Requires="p14">
      <p:transition spd="slow" p14:dur="2000" advTm="16984">
        <p:fade/>
      </p:transition>
    </mc:Choice>
    <mc:Fallback xmlns="">
      <p:transition spd="slow" advTm="16984">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229"/>
        <p:cNvGrpSpPr/>
        <p:nvPr/>
      </p:nvGrpSpPr>
      <p:grpSpPr>
        <a:xfrm>
          <a:off x="0" y="0"/>
          <a:ext cx="0" cy="0"/>
          <a:chOff x="0" y="0"/>
          <a:chExt cx="0" cy="0"/>
        </a:xfrm>
      </p:grpSpPr>
      <p:sp>
        <p:nvSpPr>
          <p:cNvPr id="230" name="Google Shape;230;p25"/>
          <p:cNvSpPr/>
          <p:nvPr/>
        </p:nvSpPr>
        <p:spPr>
          <a:xfrm flipH="1">
            <a:off x="-867095" y="0"/>
            <a:ext cx="1010412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a:blip r:embed="rId5"/>
            <a:stretch>
              <a:fillRect/>
            </a:stretch>
          </a:blipFill>
          <a:ln>
            <a:noFill/>
          </a:ln>
        </p:spPr>
        <p:txBody>
          <a:bodyPr/>
          <a:lstStyle/>
          <a:p>
            <a:endParaRPr lang="en-ZA"/>
          </a:p>
        </p:txBody>
      </p:sp>
      <p:sp>
        <p:nvSpPr>
          <p:cNvPr id="232" name="Google Shape;232;p25"/>
          <p:cNvSpPr/>
          <p:nvPr/>
        </p:nvSpPr>
        <p:spPr>
          <a:xfrm>
            <a:off x="2110121" y="1"/>
            <a:ext cx="4856861" cy="5143500"/>
          </a:xfrm>
          <a:custGeom>
            <a:avLst/>
            <a:gdLst/>
            <a:ahLst/>
            <a:cxnLst/>
            <a:rect l="l" t="t" r="r" b="b"/>
            <a:pathLst>
              <a:path w="2558346" h="1226237" extrusionOk="0">
                <a:moveTo>
                  <a:pt x="0" y="0"/>
                </a:moveTo>
                <a:lnTo>
                  <a:pt x="2558346" y="0"/>
                </a:lnTo>
                <a:lnTo>
                  <a:pt x="2558346" y="1226237"/>
                </a:lnTo>
                <a:lnTo>
                  <a:pt x="0" y="1226237"/>
                </a:lnTo>
                <a:close/>
              </a:path>
            </a:pathLst>
          </a:custGeom>
          <a:solidFill>
            <a:srgbClr val="EADFDF">
              <a:alpha val="65000"/>
            </a:srgbClr>
          </a:solidFill>
          <a:ln>
            <a:noFill/>
          </a:ln>
        </p:spPr>
        <p:txBody>
          <a:bodyPr/>
          <a:lstStyle/>
          <a:p>
            <a:endParaRPr lang="en-ZA"/>
          </a:p>
        </p:txBody>
      </p:sp>
      <p:sp>
        <p:nvSpPr>
          <p:cNvPr id="234" name="Google Shape;234;p25"/>
          <p:cNvSpPr txBox="1"/>
          <p:nvPr/>
        </p:nvSpPr>
        <p:spPr>
          <a:xfrm>
            <a:off x="2156428" y="101555"/>
            <a:ext cx="4764246"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tx1"/>
                </a:solidFill>
                <a:latin typeface="Montserrat Light"/>
                <a:ea typeface="Montserrat Light"/>
                <a:cs typeface="Montserrat Light"/>
                <a:sym typeface="Montserrat Light"/>
              </a:rPr>
              <a:t>WORDS OF COMFORT</a:t>
            </a:r>
            <a:endParaRPr sz="700" b="1" dirty="0">
              <a:solidFill>
                <a:schemeClr val="tx1"/>
              </a:solidFill>
            </a:endParaRPr>
          </a:p>
        </p:txBody>
      </p:sp>
      <p:sp>
        <p:nvSpPr>
          <p:cNvPr id="235" name="Google Shape;235;p25"/>
          <p:cNvSpPr txBox="1"/>
          <p:nvPr/>
        </p:nvSpPr>
        <p:spPr>
          <a:xfrm>
            <a:off x="2532450" y="3459065"/>
            <a:ext cx="4079100" cy="1684435"/>
          </a:xfrm>
          <a:prstGeom prst="rect">
            <a:avLst/>
          </a:prstGeom>
          <a:noFill/>
          <a:ln>
            <a:noFill/>
          </a:ln>
        </p:spPr>
        <p:txBody>
          <a:bodyPr spcFirstLastPara="1" wrap="square" lIns="0" tIns="0" rIns="0" bIns="0" anchor="t" anchorCtr="0">
            <a:spAutoFit/>
          </a:bodyPr>
          <a:lstStyle/>
          <a:p>
            <a:pPr marL="0" marR="0" lvl="0" indent="0" algn="ctr" rtl="0">
              <a:lnSpc>
                <a:spcPct val="199045"/>
              </a:lnSpc>
              <a:spcBef>
                <a:spcPts val="0"/>
              </a:spcBef>
              <a:spcAft>
                <a:spcPts val="0"/>
              </a:spcAft>
              <a:buNone/>
            </a:pPr>
            <a:r>
              <a:rPr lang="en-US" sz="1100" dirty="0"/>
              <a:t>“And now, the end is here. And so, she faced the final curtain. Friends, she said it clear. She stated her case, of which she was certain. She lived a life that was full. She travelled each and every highway. And more, much more than this, she did it her way.”</a:t>
            </a:r>
            <a:r>
              <a:rPr lang="en" sz="1100" b="0" i="0" u="none" strike="noStrike" cap="none" dirty="0">
                <a:solidFill>
                  <a:srgbClr val="100F0D"/>
                </a:solidFill>
                <a:latin typeface="Montserrat"/>
                <a:ea typeface="Montserrat"/>
                <a:cs typeface="Montserrat"/>
                <a:sym typeface="Montserrat"/>
              </a:rPr>
              <a:t> </a:t>
            </a:r>
          </a:p>
          <a:p>
            <a:pPr marL="0" marR="0" lvl="0" indent="0" algn="ctr" rtl="0">
              <a:lnSpc>
                <a:spcPct val="199045"/>
              </a:lnSpc>
              <a:spcBef>
                <a:spcPts val="0"/>
              </a:spcBef>
              <a:spcAft>
                <a:spcPts val="0"/>
              </a:spcAft>
              <a:buNone/>
            </a:pPr>
            <a:r>
              <a:rPr lang="en" sz="1100" b="0" i="0" u="none" strike="noStrike" cap="none" dirty="0">
                <a:solidFill>
                  <a:srgbClr val="100F0D"/>
                </a:solidFill>
                <a:latin typeface="Montserrat"/>
                <a:ea typeface="Montserrat"/>
                <a:cs typeface="Montserrat"/>
                <a:sym typeface="Montserrat"/>
              </a:rPr>
              <a:t>Amen.</a:t>
            </a:r>
            <a:endParaRPr sz="1100" dirty="0"/>
          </a:p>
        </p:txBody>
      </p:sp>
      <p:pic>
        <p:nvPicPr>
          <p:cNvPr id="6" name="Picture 5" descr="A person in a leopard print dress&#10;&#10;AI-generated content may be incorrect.">
            <a:extLst>
              <a:ext uri="{FF2B5EF4-FFF2-40B4-BE49-F238E27FC236}">
                <a16:creationId xmlns:a16="http://schemas.microsoft.com/office/drawing/2014/main" id="{54ABACEE-1CCE-8A05-4D72-F7F1DCBCFF37}"/>
              </a:ext>
            </a:extLst>
          </p:cNvPr>
          <p:cNvPicPr>
            <a:picLocks noChangeAspect="1"/>
          </p:cNvPicPr>
          <p:nvPr/>
        </p:nvPicPr>
        <p:blipFill>
          <a:blip r:embed="rId6"/>
          <a:stretch>
            <a:fillRect/>
          </a:stretch>
        </p:blipFill>
        <p:spPr>
          <a:xfrm>
            <a:off x="3609603" y="759543"/>
            <a:ext cx="1924794" cy="2571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Janine">
            <a:hlinkClick r:id="" action="ppaction://media"/>
            <a:extLst>
              <a:ext uri="{FF2B5EF4-FFF2-40B4-BE49-F238E27FC236}">
                <a16:creationId xmlns:a16="http://schemas.microsoft.com/office/drawing/2014/main" id="{0ADC6765-701E-8DA9-211A-138F16EA262C}"/>
              </a:ext>
            </a:extLst>
          </p:cNvPr>
          <p:cNvPicPr>
            <a:picLocks noChangeAspect="1"/>
          </p:cNvPicPr>
          <p:nvPr>
            <a:videoFile r:link="rId1"/>
            <p:extLst>
              <p:ext uri="{DAA4B4D4-6D71-4841-9C94-3DE7FCFB9230}">
                <p14:media xmlns:p14="http://schemas.microsoft.com/office/powerpoint/2010/main" r:embed="rId2">
                  <p14:trim end="2077.3333"/>
                </p14:media>
              </p:ext>
            </p:extLst>
          </p:nvPr>
        </p:nvPicPr>
        <p:blipFill>
          <a:blip r:embed="rId7"/>
          <a:stretch>
            <a:fillRect/>
          </a:stretch>
        </p:blipFill>
        <p:spPr>
          <a:xfrm>
            <a:off x="3646489" y="801008"/>
            <a:ext cx="1868858" cy="25150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306">
        <p:fade/>
      </p:transition>
    </mc:Choice>
    <mc:Fallback xmlns="">
      <p:transition spd="slow" advTm="563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56"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9000"/>
                                        <p:tgtEl>
                                          <p:spTgt spid="6"/>
                                        </p:tgtEl>
                                      </p:cBhvr>
                                    </p:animEffect>
                                  </p:childTnLst>
                                </p:cTn>
                              </p:par>
                            </p:childTnLst>
                          </p:cTn>
                        </p:par>
                        <p:par>
                          <p:cTn id="10" fill="hold">
                            <p:stCondLst>
                              <p:cond delay="59000"/>
                            </p:stCondLst>
                            <p:childTnLst>
                              <p:par>
                                <p:cTn id="11" presetID="1" presetClass="exit" presetSubtype="0" fill="hold" nodeType="afterEffect">
                                  <p:stCondLst>
                                    <p:cond delay="0"/>
                                  </p:stCondLst>
                                  <p:childTnLst>
                                    <p:set>
                                      <p:cBhvr>
                                        <p:cTn id="12" dur="1" fill="hold">
                                          <p:stCondLst>
                                            <p:cond delay="9"/>
                                          </p:stCondLst>
                                        </p:cTn>
                                        <p:tgtEl>
                                          <p:spTgt spid="2"/>
                                        </p:tgtEl>
                                        <p:attrNameLst>
                                          <p:attrName>style.visibility</p:attrName>
                                        </p:attrNameLst>
                                      </p:cBhvr>
                                      <p:to>
                                        <p:strVal val="hidden"/>
                                      </p:to>
                                    </p:set>
                                    <p:cmd type="call" cmd="stop">
                                      <p:cBhvr>
                                        <p:cTn id="13" dur="1">
                                          <p:stCondLst>
                                            <p:cond delay="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14"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91"/>
        <p:cNvGrpSpPr/>
        <p:nvPr/>
      </p:nvGrpSpPr>
      <p:grpSpPr>
        <a:xfrm>
          <a:off x="0" y="0"/>
          <a:ext cx="0" cy="0"/>
          <a:chOff x="0" y="0"/>
          <a:chExt cx="0" cy="0"/>
        </a:xfrm>
      </p:grpSpPr>
      <p:pic>
        <p:nvPicPr>
          <p:cNvPr id="92" name="Google Shape;92;p12"/>
          <p:cNvPicPr preferRelativeResize="0"/>
          <p:nvPr/>
        </p:nvPicPr>
        <p:blipFill>
          <a:blip r:embed="rId3"/>
          <a:srcRect t="21725" b="21725"/>
          <a:stretch/>
        </p:blipFill>
        <p:spPr>
          <a:xfrm>
            <a:off x="598725" y="719850"/>
            <a:ext cx="3809999" cy="383037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3" name="Google Shape;93;p12"/>
          <p:cNvSpPr txBox="1"/>
          <p:nvPr/>
        </p:nvSpPr>
        <p:spPr>
          <a:xfrm>
            <a:off x="4833700" y="667561"/>
            <a:ext cx="2714253" cy="55638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 sz="3200" b="0" i="0" u="none" strike="noStrike" cap="none" dirty="0">
                <a:solidFill>
                  <a:srgbClr val="000000"/>
                </a:solidFill>
                <a:latin typeface="Italianno"/>
                <a:ea typeface="Italianno"/>
                <a:cs typeface="Italianno"/>
                <a:sym typeface="Italianno"/>
              </a:rPr>
              <a:t>Introduction</a:t>
            </a:r>
            <a:endParaRPr sz="700" dirty="0"/>
          </a:p>
        </p:txBody>
      </p:sp>
      <p:sp>
        <p:nvSpPr>
          <p:cNvPr id="94" name="Google Shape;94;p12"/>
          <p:cNvSpPr txBox="1"/>
          <p:nvPr/>
        </p:nvSpPr>
        <p:spPr>
          <a:xfrm>
            <a:off x="4408724" y="1486635"/>
            <a:ext cx="3666287" cy="1095493"/>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100" b="0" i="0" u="none" strike="noStrike" cap="none" dirty="0">
                <a:solidFill>
                  <a:srgbClr val="000000"/>
                </a:solidFill>
                <a:latin typeface="Montserrat Light"/>
                <a:ea typeface="Montserrat Light"/>
                <a:cs typeface="Montserrat Light"/>
                <a:sym typeface="Montserrat Light"/>
              </a:rPr>
              <a:t>HONORING</a:t>
            </a:r>
            <a:endParaRPr sz="700" dirty="0"/>
          </a:p>
          <a:p>
            <a:pPr marL="0" marR="0" lvl="0" indent="0" algn="ctr" rtl="0">
              <a:lnSpc>
                <a:spcPct val="112993"/>
              </a:lnSpc>
              <a:spcBef>
                <a:spcPts val="0"/>
              </a:spcBef>
              <a:spcAft>
                <a:spcPts val="0"/>
              </a:spcAft>
              <a:buNone/>
            </a:pPr>
            <a:r>
              <a:rPr lang="en" sz="3200" b="0" i="0" u="none" strike="noStrike" cap="none" dirty="0">
                <a:solidFill>
                  <a:srgbClr val="000000"/>
                </a:solidFill>
                <a:latin typeface="Montserrat Light"/>
                <a:ea typeface="Montserrat Light"/>
                <a:cs typeface="Montserrat Light"/>
                <a:sym typeface="Montserrat Light"/>
              </a:rPr>
              <a:t>JANINE</a:t>
            </a:r>
            <a:endParaRPr sz="700" dirty="0"/>
          </a:p>
        </p:txBody>
      </p:sp>
      <p:sp>
        <p:nvSpPr>
          <p:cNvPr id="95" name="Google Shape;95;p12"/>
          <p:cNvSpPr txBox="1"/>
          <p:nvPr/>
        </p:nvSpPr>
        <p:spPr>
          <a:xfrm>
            <a:off x="4833700" y="2944751"/>
            <a:ext cx="2838451" cy="1531188"/>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 sz="1000" b="0" i="0" u="none" strike="noStrike" cap="none" dirty="0">
                <a:solidFill>
                  <a:srgbClr val="000000"/>
                </a:solidFill>
                <a:latin typeface="Montserrat"/>
                <a:ea typeface="Montserrat"/>
                <a:cs typeface="Montserrat"/>
                <a:sym typeface="Montserrat"/>
              </a:rPr>
              <a:t>Today, we gather to celebrate the life of Janine. As we reflect on the memories and moments shared with her, we find solace in the memories that she has left behind. </a:t>
            </a:r>
          </a:p>
          <a:p>
            <a:pPr marL="0" marR="0" lvl="0" indent="0" algn="ctr" rtl="0">
              <a:lnSpc>
                <a:spcPct val="199000"/>
              </a:lnSpc>
              <a:spcBef>
                <a:spcPts val="0"/>
              </a:spcBef>
              <a:spcAft>
                <a:spcPts val="0"/>
              </a:spcAft>
              <a:buNone/>
            </a:pPr>
            <a:r>
              <a:rPr lang="en" sz="1000" b="0" i="0" u="none" strike="noStrike" cap="none" dirty="0">
                <a:solidFill>
                  <a:srgbClr val="000000"/>
                </a:solidFill>
                <a:latin typeface="Montserrat"/>
                <a:ea typeface="Montserrat"/>
                <a:cs typeface="Montserrat"/>
                <a:sym typeface="Montserrat"/>
              </a:rPr>
              <a:t>They speak directly to the heart. </a:t>
            </a:r>
            <a:endParaRPr sz="700" dirty="0"/>
          </a:p>
        </p:txBody>
      </p:sp>
      <p:sp>
        <p:nvSpPr>
          <p:cNvPr id="96" name="Google Shape;96;p12"/>
          <p:cNvSpPr/>
          <p:nvPr/>
        </p:nvSpPr>
        <p:spPr>
          <a:xfrm flipH="1">
            <a:off x="7079181" y="56128"/>
            <a:ext cx="1991660" cy="2335636"/>
          </a:xfrm>
          <a:custGeom>
            <a:avLst/>
            <a:gdLst/>
            <a:ahLst/>
            <a:cxnLst/>
            <a:rect l="l" t="t" r="r" b="b"/>
            <a:pathLst>
              <a:path w="3983320" h="4671271" extrusionOk="0">
                <a:moveTo>
                  <a:pt x="3983320" y="0"/>
                </a:moveTo>
                <a:lnTo>
                  <a:pt x="0" y="0"/>
                </a:lnTo>
                <a:lnTo>
                  <a:pt x="0" y="4671271"/>
                </a:lnTo>
                <a:lnTo>
                  <a:pt x="3983320" y="4671271"/>
                </a:lnTo>
                <a:lnTo>
                  <a:pt x="3983320" y="0"/>
                </a:lnTo>
                <a:close/>
              </a:path>
            </a:pathLst>
          </a:custGeom>
          <a:blipFill rotWithShape="1">
            <a:blip r:embed="rId4">
              <a:alphaModFix/>
            </a:blip>
            <a:stretch>
              <a:fillRect/>
            </a:stretch>
          </a:blipFill>
          <a:ln>
            <a:noFill/>
          </a:ln>
        </p:spPr>
        <p:txBody>
          <a:bodyPr/>
          <a:lstStyle/>
          <a:p>
            <a:endParaRPr lang="en-ZA"/>
          </a:p>
        </p:txBody>
      </p:sp>
      <p:pic>
        <p:nvPicPr>
          <p:cNvPr id="2" name="Picture 1" descr="A group of butterflies flying&#10;&#10;AI-generated content may be incorrect.">
            <a:extLst>
              <a:ext uri="{FF2B5EF4-FFF2-40B4-BE49-F238E27FC236}">
                <a16:creationId xmlns:a16="http://schemas.microsoft.com/office/drawing/2014/main" id="{0A983758-C7DC-4732-0A90-5DE836F95ADB}"/>
              </a:ext>
            </a:extLst>
          </p:cNvPr>
          <p:cNvPicPr>
            <a:picLocks noChangeAspect="1"/>
          </p:cNvPicPr>
          <p:nvPr/>
        </p:nvPicPr>
        <p:blipFill>
          <a:blip r:embed="rId5"/>
          <a:stretch>
            <a:fillRect/>
          </a:stretch>
        </p:blipFill>
        <p:spPr>
          <a:xfrm>
            <a:off x="956044" y="2944751"/>
            <a:ext cx="2801955" cy="214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978">
        <p:fade/>
      </p:transition>
    </mc:Choice>
    <mc:Fallback xmlns="">
      <p:transition spd="slow" advTm="1197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00"/>
        <p:cNvGrpSpPr/>
        <p:nvPr/>
      </p:nvGrpSpPr>
      <p:grpSpPr>
        <a:xfrm>
          <a:off x="0" y="0"/>
          <a:ext cx="0" cy="0"/>
          <a:chOff x="0" y="0"/>
          <a:chExt cx="0" cy="0"/>
        </a:xfrm>
      </p:grpSpPr>
      <p:sp>
        <p:nvSpPr>
          <p:cNvPr id="101" name="Google Shape;101;p13"/>
          <p:cNvSpPr/>
          <p:nvPr/>
        </p:nvSpPr>
        <p:spPr>
          <a:xfrm flipH="1">
            <a:off x="0" y="-13992"/>
            <a:ext cx="9144000" cy="5157492"/>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a:blip r:embed="rId3"/>
            <a:stretch>
              <a:fillRect/>
            </a:stretch>
          </a:blipFill>
          <a:ln>
            <a:noFill/>
          </a:ln>
        </p:spPr>
        <p:txBody>
          <a:bodyPr/>
          <a:lstStyle/>
          <a:p>
            <a:endParaRPr lang="en-ZA"/>
          </a:p>
        </p:txBody>
      </p:sp>
      <p:grpSp>
        <p:nvGrpSpPr>
          <p:cNvPr id="102" name="Google Shape;102;p13"/>
          <p:cNvGrpSpPr/>
          <p:nvPr/>
        </p:nvGrpSpPr>
        <p:grpSpPr>
          <a:xfrm>
            <a:off x="4149514" y="446287"/>
            <a:ext cx="4544595" cy="4222942"/>
            <a:chOff x="0" y="-38100"/>
            <a:chExt cx="2543958" cy="2363904"/>
          </a:xfrm>
        </p:grpSpPr>
        <p:sp>
          <p:nvSpPr>
            <p:cNvPr id="103" name="Google Shape;103;p13"/>
            <p:cNvSpPr/>
            <p:nvPr/>
          </p:nvSpPr>
          <p:spPr>
            <a:xfrm>
              <a:off x="0" y="0"/>
              <a:ext cx="2543958" cy="2325804"/>
            </a:xfrm>
            <a:custGeom>
              <a:avLst/>
              <a:gdLst/>
              <a:ahLst/>
              <a:cxnLst/>
              <a:rect l="l" t="t" r="r" b="b"/>
              <a:pathLst>
                <a:path w="2543958" h="2325804" extrusionOk="0">
                  <a:moveTo>
                    <a:pt x="0" y="0"/>
                  </a:moveTo>
                  <a:lnTo>
                    <a:pt x="2543958" y="0"/>
                  </a:lnTo>
                  <a:lnTo>
                    <a:pt x="2543958" y="2325804"/>
                  </a:lnTo>
                  <a:lnTo>
                    <a:pt x="0" y="2325804"/>
                  </a:lnTo>
                  <a:close/>
                </a:path>
              </a:pathLst>
            </a:custGeom>
            <a:solidFill>
              <a:srgbClr val="EADFDF"/>
            </a:solidFill>
            <a:ln>
              <a:noFill/>
            </a:ln>
          </p:spPr>
          <p:txBody>
            <a:bodyPr/>
            <a:lstStyle/>
            <a:p>
              <a:endParaRPr lang="en-ZA"/>
            </a:p>
          </p:txBody>
        </p:sp>
        <p:sp>
          <p:nvSpPr>
            <p:cNvPr id="104" name="Google Shape;104;p13"/>
            <p:cNvSpPr txBox="1"/>
            <p:nvPr/>
          </p:nvSpPr>
          <p:spPr>
            <a:xfrm>
              <a:off x="0" y="-38100"/>
              <a:ext cx="2543958" cy="2363904"/>
            </a:xfrm>
            <a:prstGeom prst="rect">
              <a:avLst/>
            </a:prstGeom>
            <a:noFill/>
            <a:ln>
              <a:noFill/>
            </a:ln>
          </p:spPr>
          <p:txBody>
            <a:bodyPr spcFirstLastPara="1" wrap="square" lIns="25400" tIns="25400" rIns="25400" bIns="25400" anchor="ctr" anchorCtr="0">
              <a:noAutofit/>
            </a:bodyPr>
            <a:lstStyle/>
            <a:p>
              <a:pPr marL="0" marR="0" lvl="0" indent="0" algn="ctr" rtl="0">
                <a:lnSpc>
                  <a:spcPct val="147722"/>
                </a:lnSpc>
                <a:spcBef>
                  <a:spcPts val="0"/>
                </a:spcBef>
                <a:spcAft>
                  <a:spcPts val="0"/>
                </a:spcAft>
                <a:buNone/>
              </a:pPr>
              <a:endParaRPr sz="900" b="0" i="0" u="none" strike="noStrike" cap="none">
                <a:solidFill>
                  <a:schemeClr val="dk1"/>
                </a:solidFill>
                <a:latin typeface="Calibri"/>
                <a:ea typeface="Calibri"/>
                <a:cs typeface="Calibri"/>
                <a:sym typeface="Calibri"/>
              </a:endParaRPr>
            </a:p>
          </p:txBody>
        </p:sp>
      </p:grpSp>
      <p:pic>
        <p:nvPicPr>
          <p:cNvPr id="105" name="Google Shape;105;p13"/>
          <p:cNvPicPr preferRelativeResize="0"/>
          <p:nvPr/>
        </p:nvPicPr>
        <p:blipFill>
          <a:blip r:embed="rId4"/>
          <a:srcRect/>
          <a:stretch/>
        </p:blipFill>
        <p:spPr>
          <a:xfrm>
            <a:off x="4305300" y="636925"/>
            <a:ext cx="4229100" cy="3870849"/>
          </a:xfrm>
          <a:prstGeom prst="rect">
            <a:avLst/>
          </a:prstGeom>
          <a:noFill/>
          <a:ln>
            <a:noFill/>
          </a:ln>
        </p:spPr>
      </p:pic>
      <p:sp>
        <p:nvSpPr>
          <p:cNvPr id="2" name="Google Shape;232;p25">
            <a:extLst>
              <a:ext uri="{FF2B5EF4-FFF2-40B4-BE49-F238E27FC236}">
                <a16:creationId xmlns:a16="http://schemas.microsoft.com/office/drawing/2014/main" id="{1810C5C6-1965-C1C8-1C17-51100FBF2B11}"/>
              </a:ext>
            </a:extLst>
          </p:cNvPr>
          <p:cNvSpPr/>
          <p:nvPr/>
        </p:nvSpPr>
        <p:spPr>
          <a:xfrm>
            <a:off x="199198" y="1587281"/>
            <a:ext cx="3849275" cy="1701974"/>
          </a:xfrm>
          <a:custGeom>
            <a:avLst/>
            <a:gdLst/>
            <a:ahLst/>
            <a:cxnLst/>
            <a:rect l="l" t="t" r="r" b="b"/>
            <a:pathLst>
              <a:path w="2558346" h="1226237" extrusionOk="0">
                <a:moveTo>
                  <a:pt x="0" y="0"/>
                </a:moveTo>
                <a:lnTo>
                  <a:pt x="2558346" y="0"/>
                </a:lnTo>
                <a:lnTo>
                  <a:pt x="2558346" y="1226237"/>
                </a:lnTo>
                <a:lnTo>
                  <a:pt x="0" y="1226237"/>
                </a:lnTo>
                <a:close/>
              </a:path>
            </a:pathLst>
          </a:custGeom>
          <a:solidFill>
            <a:srgbClr val="EADFDF">
              <a:alpha val="65000"/>
            </a:srgbClr>
          </a:solidFill>
          <a:ln>
            <a:noFill/>
          </a:ln>
        </p:spPr>
        <p:txBody>
          <a:bodyPr/>
          <a:lstStyle/>
          <a:p>
            <a:endParaRPr lang="en-ZA">
              <a:solidFill>
                <a:schemeClr val="tx1"/>
              </a:solidFill>
            </a:endParaRPr>
          </a:p>
        </p:txBody>
      </p:sp>
      <p:sp>
        <p:nvSpPr>
          <p:cNvPr id="106" name="Google Shape;106;p13"/>
          <p:cNvSpPr txBox="1"/>
          <p:nvPr/>
        </p:nvSpPr>
        <p:spPr>
          <a:xfrm>
            <a:off x="263237" y="1683486"/>
            <a:ext cx="3700182"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1" i="0" u="none" strike="noStrike" cap="none" dirty="0">
                <a:solidFill>
                  <a:schemeClr val="tx1"/>
                </a:solidFill>
                <a:latin typeface="Montserrat Light"/>
                <a:ea typeface="Montserrat Light"/>
                <a:cs typeface="Montserrat Light"/>
                <a:sym typeface="Montserrat Light"/>
              </a:rPr>
              <a:t>FOREVER YOUNG</a:t>
            </a:r>
            <a:endParaRPr sz="700" b="1" dirty="0">
              <a:solidFill>
                <a:schemeClr val="tx1"/>
              </a:solidFill>
            </a:endParaRPr>
          </a:p>
        </p:txBody>
      </p:sp>
      <p:sp>
        <p:nvSpPr>
          <p:cNvPr id="107" name="Google Shape;107;p13"/>
          <p:cNvSpPr txBox="1"/>
          <p:nvPr/>
        </p:nvSpPr>
        <p:spPr>
          <a:xfrm>
            <a:off x="277091" y="2317196"/>
            <a:ext cx="3794530" cy="830997"/>
          </a:xfrm>
          <a:prstGeom prst="rect">
            <a:avLst/>
          </a:prstGeom>
          <a:noFill/>
          <a:ln>
            <a:noFill/>
          </a:ln>
        </p:spPr>
        <p:txBody>
          <a:bodyPr spcFirstLastPara="1" wrap="square" lIns="0" tIns="0" rIns="0" bIns="0" anchor="t" anchorCtr="0">
            <a:spAutoFit/>
          </a:bodyPr>
          <a:lstStyle/>
          <a:p>
            <a:pPr marL="0" marR="0" lvl="0" indent="0" algn="ctr" rtl="0">
              <a:lnSpc>
                <a:spcPct val="150000"/>
              </a:lnSpc>
              <a:spcBef>
                <a:spcPts val="0"/>
              </a:spcBef>
              <a:spcAft>
                <a:spcPts val="0"/>
              </a:spcAft>
              <a:buNone/>
            </a:pPr>
            <a:r>
              <a:rPr lang="en-US" sz="1100" dirty="0">
                <a:solidFill>
                  <a:schemeClr val="tx1"/>
                </a:solidFill>
                <a:latin typeface="Montserrat"/>
              </a:rPr>
              <a:t>And when you finally fly away</a:t>
            </a:r>
            <a:br>
              <a:rPr lang="en-US" sz="1100" dirty="0">
                <a:solidFill>
                  <a:schemeClr val="tx1"/>
                </a:solidFill>
                <a:latin typeface="Montserrat"/>
              </a:rPr>
            </a:br>
            <a:r>
              <a:rPr lang="en-US" sz="1100" dirty="0">
                <a:solidFill>
                  <a:schemeClr val="tx1"/>
                </a:solidFill>
                <a:latin typeface="Montserrat"/>
              </a:rPr>
              <a:t>I'll be hoping that I served you well. </a:t>
            </a:r>
          </a:p>
          <a:p>
            <a:pPr marL="0" marR="0" lvl="0" indent="0" algn="ctr" rtl="0">
              <a:lnSpc>
                <a:spcPct val="150000"/>
              </a:lnSpc>
              <a:spcBef>
                <a:spcPts val="0"/>
              </a:spcBef>
              <a:spcAft>
                <a:spcPts val="0"/>
              </a:spcAft>
              <a:buNone/>
            </a:pPr>
            <a:r>
              <a:rPr lang="en-US" sz="1100" dirty="0">
                <a:solidFill>
                  <a:schemeClr val="tx1"/>
                </a:solidFill>
                <a:latin typeface="Montserrat"/>
              </a:rPr>
              <a:t>For all the wisdom of a lifetime No one can ever tell</a:t>
            </a:r>
            <a:r>
              <a:rPr lang="en-US" dirty="0">
                <a:solidFill>
                  <a:schemeClr val="tx1"/>
                </a:solidFill>
                <a:latin typeface="Arial" panose="020B0604020202020204" pitchFamily="34" charset="0"/>
              </a:rPr>
              <a:t>.</a:t>
            </a:r>
            <a:endParaRPr lang="en-US" sz="7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12961">
        <p:fade/>
      </p:transition>
    </mc:Choice>
    <mc:Fallback xmlns="">
      <p:transition spd="slow" advTm="12961">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54"/>
        <p:cNvGrpSpPr/>
        <p:nvPr/>
      </p:nvGrpSpPr>
      <p:grpSpPr>
        <a:xfrm>
          <a:off x="0" y="0"/>
          <a:ext cx="0" cy="0"/>
          <a:chOff x="0" y="0"/>
          <a:chExt cx="0" cy="0"/>
        </a:xfrm>
      </p:grpSpPr>
      <p:sp>
        <p:nvSpPr>
          <p:cNvPr id="155" name="Google Shape;155;p18"/>
          <p:cNvSpPr/>
          <p:nvPr/>
        </p:nvSpPr>
        <p:spPr>
          <a:xfrm flipH="1">
            <a:off x="0" y="0"/>
            <a:ext cx="9144000" cy="5143500"/>
          </a:xfrm>
          <a:custGeom>
            <a:avLst/>
            <a:gdLst/>
            <a:ahLst/>
            <a:cxnLst/>
            <a:rect l="l" t="t" r="r" b="b"/>
            <a:pathLst>
              <a:path w="18288000" h="10287000" extrusionOk="0">
                <a:moveTo>
                  <a:pt x="18288000" y="0"/>
                </a:moveTo>
                <a:lnTo>
                  <a:pt x="0" y="0"/>
                </a:lnTo>
                <a:lnTo>
                  <a:pt x="0" y="10287000"/>
                </a:lnTo>
                <a:lnTo>
                  <a:pt x="18288000" y="10287000"/>
                </a:lnTo>
                <a:lnTo>
                  <a:pt x="18288000" y="0"/>
                </a:lnTo>
                <a:close/>
              </a:path>
            </a:pathLst>
          </a:custGeom>
          <a:blipFill rotWithShape="1">
            <a:blip r:embed="rId3">
              <a:alphaModFix/>
            </a:blip>
            <a:stretch>
              <a:fillRect t="-36479" b="-73896"/>
            </a:stretch>
          </a:blipFill>
          <a:ln>
            <a:noFill/>
          </a:ln>
        </p:spPr>
        <p:txBody>
          <a:bodyPr/>
          <a:lstStyle/>
          <a:p>
            <a:endParaRPr lang="en-ZA"/>
          </a:p>
        </p:txBody>
      </p:sp>
      <p:sp>
        <p:nvSpPr>
          <p:cNvPr id="156" name="Google Shape;156;p18"/>
          <p:cNvSpPr txBox="1"/>
          <p:nvPr/>
        </p:nvSpPr>
        <p:spPr>
          <a:xfrm>
            <a:off x="2006907" y="1458881"/>
            <a:ext cx="5130185" cy="1112869"/>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ZA" sz="3200" b="0" i="0" u="none" strike="noStrike" cap="none" dirty="0">
                <a:solidFill>
                  <a:srgbClr val="EADFDF"/>
                </a:solidFill>
                <a:latin typeface="Montserrat Light"/>
                <a:ea typeface="Montserrat Light"/>
                <a:cs typeface="Montserrat Light"/>
                <a:sym typeface="Montserrat Light"/>
              </a:rPr>
              <a:t>FAREWELL FROM YOUR FAMILY</a:t>
            </a:r>
            <a:endParaRPr sz="700" dirty="0"/>
          </a:p>
        </p:txBody>
      </p:sp>
      <p:sp>
        <p:nvSpPr>
          <p:cNvPr id="2" name="Google Shape;232;p25">
            <a:extLst>
              <a:ext uri="{FF2B5EF4-FFF2-40B4-BE49-F238E27FC236}">
                <a16:creationId xmlns:a16="http://schemas.microsoft.com/office/drawing/2014/main" id="{C3BAD0B0-F519-146F-0BC7-77FECF1A1596}"/>
              </a:ext>
            </a:extLst>
          </p:cNvPr>
          <p:cNvSpPr/>
          <p:nvPr/>
        </p:nvSpPr>
        <p:spPr>
          <a:xfrm>
            <a:off x="807026" y="1164328"/>
            <a:ext cx="7529946" cy="1701974"/>
          </a:xfrm>
          <a:custGeom>
            <a:avLst/>
            <a:gdLst/>
            <a:ahLst/>
            <a:cxnLst/>
            <a:rect l="l" t="t" r="r" b="b"/>
            <a:pathLst>
              <a:path w="2558346" h="1226237" extrusionOk="0">
                <a:moveTo>
                  <a:pt x="0" y="0"/>
                </a:moveTo>
                <a:lnTo>
                  <a:pt x="2558346" y="0"/>
                </a:lnTo>
                <a:lnTo>
                  <a:pt x="2558346" y="1226237"/>
                </a:lnTo>
                <a:lnTo>
                  <a:pt x="0" y="1226237"/>
                </a:lnTo>
                <a:close/>
              </a:path>
            </a:pathLst>
          </a:custGeom>
          <a:solidFill>
            <a:srgbClr val="EADFDF">
              <a:alpha val="65000"/>
            </a:srgbClr>
          </a:solidFill>
          <a:ln>
            <a:noFill/>
          </a:ln>
        </p:spPr>
        <p:txBody>
          <a:bodyPr/>
          <a:lstStyle/>
          <a:p>
            <a:endParaRPr lang="en-ZA">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3793">
        <p:fade/>
      </p:transition>
    </mc:Choice>
    <mc:Fallback xmlns="">
      <p:transition spd="slow" advTm="3793">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12"/>
        <p:cNvGrpSpPr/>
        <p:nvPr/>
      </p:nvGrpSpPr>
      <p:grpSpPr>
        <a:xfrm>
          <a:off x="0" y="0"/>
          <a:ext cx="0" cy="0"/>
          <a:chOff x="0" y="0"/>
          <a:chExt cx="0" cy="0"/>
        </a:xfrm>
      </p:grpSpPr>
      <p:pic>
        <p:nvPicPr>
          <p:cNvPr id="113" name="Google Shape;113;p14"/>
          <p:cNvPicPr preferRelativeResize="0"/>
          <p:nvPr/>
        </p:nvPicPr>
        <p:blipFill>
          <a:blip r:embed="rId3"/>
          <a:srcRect/>
          <a:stretch/>
        </p:blipFill>
        <p:spPr>
          <a:xfrm>
            <a:off x="600447" y="0"/>
            <a:ext cx="2867855" cy="5143501"/>
          </a:xfrm>
          <a:prstGeom prst="rect">
            <a:avLst/>
          </a:prstGeom>
          <a:noFill/>
          <a:ln>
            <a:solidFill>
              <a:schemeClr val="tx1"/>
            </a:solidFill>
          </a:ln>
        </p:spPr>
      </p:pic>
      <p:sp>
        <p:nvSpPr>
          <p:cNvPr id="114" name="Google Shape;114;p14"/>
          <p:cNvSpPr/>
          <p:nvPr/>
        </p:nvSpPr>
        <p:spPr>
          <a:xfrm flipH="1">
            <a:off x="-961901" y="0"/>
            <a:ext cx="1562348" cy="5143500"/>
          </a:xfrm>
          <a:custGeom>
            <a:avLst/>
            <a:gdLst/>
            <a:ahLst/>
            <a:cxnLst/>
            <a:rect l="l" t="t" r="r" b="b"/>
            <a:pathLst>
              <a:path w="3124695" h="10287000" extrusionOk="0">
                <a:moveTo>
                  <a:pt x="3124696" y="0"/>
                </a:moveTo>
                <a:lnTo>
                  <a:pt x="0" y="0"/>
                </a:lnTo>
                <a:lnTo>
                  <a:pt x="0" y="10287000"/>
                </a:lnTo>
                <a:lnTo>
                  <a:pt x="3124696" y="10287000"/>
                </a:lnTo>
                <a:lnTo>
                  <a:pt x="3124696" y="0"/>
                </a:lnTo>
                <a:close/>
              </a:path>
            </a:pathLst>
          </a:custGeom>
          <a:blipFill rotWithShape="1">
            <a:blip r:embed="rId4">
              <a:alphaModFix/>
            </a:blip>
            <a:stretch>
              <a:fillRect l="-485240" t="-36477" b="-73902"/>
            </a:stretch>
          </a:blipFill>
          <a:ln>
            <a:noFill/>
          </a:ln>
        </p:spPr>
        <p:txBody>
          <a:bodyPr/>
          <a:lstStyle/>
          <a:p>
            <a:endParaRPr lang="en-ZA"/>
          </a:p>
        </p:txBody>
      </p:sp>
      <p:sp>
        <p:nvSpPr>
          <p:cNvPr id="115" name="Google Shape;115;p14"/>
          <p:cNvSpPr/>
          <p:nvPr/>
        </p:nvSpPr>
        <p:spPr>
          <a:xfrm flipH="1">
            <a:off x="8544703" y="0"/>
            <a:ext cx="1562348"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rotWithShape="1">
            <a:blip r:embed="rId4">
              <a:alphaModFix/>
            </a:blip>
            <a:stretch>
              <a:fillRect t="-30635" r="-485240" b="-79744"/>
            </a:stretch>
          </a:blipFill>
          <a:ln>
            <a:noFill/>
          </a:ln>
        </p:spPr>
        <p:txBody>
          <a:bodyPr/>
          <a:lstStyle/>
          <a:p>
            <a:endParaRPr lang="en-ZA"/>
          </a:p>
        </p:txBody>
      </p:sp>
      <p:sp>
        <p:nvSpPr>
          <p:cNvPr id="116" name="Google Shape;116;p14"/>
          <p:cNvSpPr txBox="1"/>
          <p:nvPr/>
        </p:nvSpPr>
        <p:spPr>
          <a:xfrm>
            <a:off x="-266554" y="505849"/>
            <a:ext cx="4601856" cy="852028"/>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ZA" sz="3200" b="0" i="0" u="none" strike="noStrike" cap="none" dirty="0">
                <a:solidFill>
                  <a:srgbClr val="000000"/>
                </a:solidFill>
                <a:latin typeface="Montserrat Light"/>
                <a:ea typeface="Montserrat Light"/>
                <a:cs typeface="Montserrat Light"/>
                <a:sym typeface="Montserrat Light"/>
              </a:rPr>
              <a:t>MOM JAN</a:t>
            </a:r>
          </a:p>
          <a:p>
            <a:pPr algn="ctr">
              <a:lnSpc>
                <a:spcPct val="112993"/>
              </a:lnSpc>
            </a:pPr>
            <a:r>
              <a:rPr lang="en-ZA" sz="1000" b="1" dirty="0">
                <a:latin typeface="Montserrat"/>
                <a:ea typeface="Montserrat"/>
                <a:cs typeface="Montserrat"/>
                <a:sym typeface="Montserrat"/>
              </a:rPr>
              <a:t>Loving you always.</a:t>
            </a:r>
            <a:endParaRPr lang="en-ZA" sz="1000" b="1" dirty="0"/>
          </a:p>
          <a:p>
            <a:pPr marL="0" marR="0" lvl="0" indent="0" algn="ctr" rtl="0">
              <a:lnSpc>
                <a:spcPct val="112993"/>
              </a:lnSpc>
              <a:spcBef>
                <a:spcPts val="0"/>
              </a:spcBef>
              <a:spcAft>
                <a:spcPts val="0"/>
              </a:spcAft>
              <a:buNone/>
            </a:pPr>
            <a:endParaRPr sz="700" dirty="0"/>
          </a:p>
        </p:txBody>
      </p:sp>
      <p:sp>
        <p:nvSpPr>
          <p:cNvPr id="117" name="Google Shape;117;p14"/>
          <p:cNvSpPr txBox="1"/>
          <p:nvPr/>
        </p:nvSpPr>
        <p:spPr>
          <a:xfrm>
            <a:off x="3656777" y="35440"/>
            <a:ext cx="4699450" cy="5109091"/>
          </a:xfrm>
          <a:prstGeom prst="rect">
            <a:avLst/>
          </a:prstGeom>
          <a:noFill/>
          <a:ln>
            <a:noFill/>
          </a:ln>
        </p:spPr>
        <p:txBody>
          <a:bodyPr spcFirstLastPara="1" wrap="square" lIns="0" tIns="0" rIns="0" bIns="0" anchor="t" anchorCtr="0">
            <a:spAutoFit/>
          </a:bodyPr>
          <a:lstStyle/>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 could allow the grief to bury us alive. Just let the loss of you crush whatever’s left of us. But you’re not a memory,  you’re a light still shining. Burning bright, and something we carry with us. </a:t>
            </a:r>
          </a:p>
          <a:p>
            <a:pPr marL="0" marR="0" lvl="0" indent="0" algn="just" rtl="0">
              <a:spcBef>
                <a:spcPts val="0"/>
              </a:spcBef>
              <a:spcAft>
                <a:spcPts val="0"/>
              </a:spcAft>
              <a:buNone/>
            </a:pPr>
            <a:endParaRPr lang="en-US" sz="8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When we'll speak of you,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do so with love.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beam with pride.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speak of your exuberance.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give them your energy.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tell them you were family embodied.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Dancing avant-garde, bold and beautiful.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Where you went, sunshine followed.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tell them that you made life musical.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Every smile, a song.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Every laugh, a celebration. </a:t>
            </a:r>
          </a:p>
          <a:p>
            <a:pPr marL="0" marR="0" lvl="0" indent="0" algn="just" rtl="0">
              <a:spcBef>
                <a:spcPts val="0"/>
              </a:spcBef>
              <a:spcAft>
                <a:spcPts val="0"/>
              </a:spcAft>
              <a:buNone/>
            </a:pPr>
            <a:endParaRPr lang="en-US" sz="8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Your life, your light, changed us in the greatest of ways. All the love shared between us doesn’t cease simply because you’re not beside us. </a:t>
            </a:r>
          </a:p>
          <a:p>
            <a:pPr marL="0" marR="0" lvl="0" indent="0" algn="just" rtl="0">
              <a:spcBef>
                <a:spcPts val="0"/>
              </a:spcBef>
              <a:spcAft>
                <a:spcPts val="0"/>
              </a:spcAft>
              <a:buNone/>
            </a:pPr>
            <a:endParaRPr lang="en-US" sz="800" b="0" i="0" u="none" strike="noStrike" cap="none" dirty="0">
              <a:solidFill>
                <a:srgbClr val="000000"/>
              </a:solidFill>
              <a:latin typeface="Montserrat"/>
              <a:ea typeface="Montserrat"/>
              <a:cs typeface="Montserrat"/>
              <a:sym typeface="Montserrat"/>
            </a:endParaRP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You’re within us.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Our skin and bones.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Our heart and soul.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The air we breathe.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The sun we stand beneath.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You are all around.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You are everything that made us.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And that sort of light never fades. </a:t>
            </a:r>
          </a:p>
          <a:p>
            <a:pPr marL="0" marR="0" lvl="0" indent="0" algn="just" rtl="0">
              <a:lnSpc>
                <a:spcPct val="150000"/>
              </a:lnSpc>
              <a:spcBef>
                <a:spcPts val="0"/>
              </a:spcBef>
              <a:spcAft>
                <a:spcPts val="0"/>
              </a:spcAft>
              <a:buNone/>
            </a:pPr>
            <a:r>
              <a:rPr lang="en-US" sz="800" b="0" i="0" u="none" strike="noStrike" cap="none" dirty="0">
                <a:solidFill>
                  <a:srgbClr val="000000"/>
                </a:solidFill>
                <a:latin typeface="Montserrat"/>
                <a:ea typeface="Montserrat"/>
                <a:cs typeface="Montserrat"/>
                <a:sym typeface="Montserrat"/>
              </a:rPr>
              <a:t>We'll take all the love we shared and continue sharing it. </a:t>
            </a:r>
          </a:p>
        </p:txBody>
      </p:sp>
      <p:pic>
        <p:nvPicPr>
          <p:cNvPr id="3" name="Picture 2" descr="A group of butterflies flying&#10;&#10;AI-generated content may be incorrect.">
            <a:extLst>
              <a:ext uri="{FF2B5EF4-FFF2-40B4-BE49-F238E27FC236}">
                <a16:creationId xmlns:a16="http://schemas.microsoft.com/office/drawing/2014/main" id="{DA6DE439-399D-0A9B-E913-7F4F89ACCEE4}"/>
              </a:ext>
            </a:extLst>
          </p:cNvPr>
          <p:cNvPicPr>
            <a:picLocks noChangeAspect="1"/>
          </p:cNvPicPr>
          <p:nvPr/>
        </p:nvPicPr>
        <p:blipFill>
          <a:blip r:embed="rId5"/>
          <a:stretch>
            <a:fillRect/>
          </a:stretch>
        </p:blipFill>
        <p:spPr>
          <a:xfrm>
            <a:off x="5435895" y="2571750"/>
            <a:ext cx="2801955" cy="214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4262">
        <p:fade/>
      </p:transition>
    </mc:Choice>
    <mc:Fallback xmlns="">
      <p:transition spd="slow" advTm="44262">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FDF">
            <a:alpha val="65000"/>
          </a:srgbClr>
        </a:solidFill>
        <a:effectLst/>
      </p:bgPr>
    </p:bg>
    <p:spTree>
      <p:nvGrpSpPr>
        <p:cNvPr id="1" name="Shape 121"/>
        <p:cNvGrpSpPr/>
        <p:nvPr/>
      </p:nvGrpSpPr>
      <p:grpSpPr>
        <a:xfrm>
          <a:off x="0" y="0"/>
          <a:ext cx="0" cy="0"/>
          <a:chOff x="0" y="0"/>
          <a:chExt cx="0" cy="0"/>
        </a:xfrm>
      </p:grpSpPr>
      <p:sp>
        <p:nvSpPr>
          <p:cNvPr id="124" name="Google Shape;124;p15"/>
          <p:cNvSpPr/>
          <p:nvPr/>
        </p:nvSpPr>
        <p:spPr>
          <a:xfrm flipH="1">
            <a:off x="7582801" y="0"/>
            <a:ext cx="1562348" cy="5143500"/>
          </a:xfrm>
          <a:custGeom>
            <a:avLst/>
            <a:gdLst/>
            <a:ahLst/>
            <a:cxnLst/>
            <a:rect l="l" t="t" r="r" b="b"/>
            <a:pathLst>
              <a:path w="3124695" h="10287000" extrusionOk="0">
                <a:moveTo>
                  <a:pt x="3124696" y="0"/>
                </a:moveTo>
                <a:lnTo>
                  <a:pt x="0" y="0"/>
                </a:lnTo>
                <a:lnTo>
                  <a:pt x="0" y="10287000"/>
                </a:lnTo>
                <a:lnTo>
                  <a:pt x="3124696" y="10287000"/>
                </a:lnTo>
                <a:lnTo>
                  <a:pt x="3124696" y="0"/>
                </a:lnTo>
                <a:close/>
              </a:path>
            </a:pathLst>
          </a:custGeom>
          <a:blipFill rotWithShape="1">
            <a:blip r:embed="rId3">
              <a:alphaModFix/>
            </a:blip>
            <a:stretch>
              <a:fillRect t="-30635" r="-485240" b="-79744"/>
            </a:stretch>
          </a:blipFill>
          <a:ln>
            <a:noFill/>
          </a:ln>
        </p:spPr>
        <p:txBody>
          <a:bodyPr/>
          <a:lstStyle/>
          <a:p>
            <a:endParaRPr lang="en-ZA"/>
          </a:p>
        </p:txBody>
      </p:sp>
      <p:sp>
        <p:nvSpPr>
          <p:cNvPr id="125" name="Google Shape;125;p15"/>
          <p:cNvSpPr txBox="1"/>
          <p:nvPr/>
        </p:nvSpPr>
        <p:spPr>
          <a:xfrm>
            <a:off x="-464688" y="147716"/>
            <a:ext cx="5683117" cy="486928"/>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2800" b="0" i="0" u="none" strike="noStrike" cap="none" dirty="0">
                <a:solidFill>
                  <a:srgbClr val="000000"/>
                </a:solidFill>
                <a:latin typeface="Montserrat Light"/>
                <a:ea typeface="Montserrat Light"/>
                <a:cs typeface="Montserrat Light"/>
                <a:sym typeface="Montserrat Light"/>
              </a:rPr>
              <a:t>CHERISHED MEMORIES</a:t>
            </a:r>
            <a:endParaRPr sz="2800" dirty="0"/>
          </a:p>
        </p:txBody>
      </p:sp>
      <p:sp>
        <p:nvSpPr>
          <p:cNvPr id="126" name="Google Shape;126;p15"/>
          <p:cNvSpPr txBox="1"/>
          <p:nvPr/>
        </p:nvSpPr>
        <p:spPr>
          <a:xfrm>
            <a:off x="256653" y="634644"/>
            <a:ext cx="5499259" cy="4431983"/>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Our darling and special Aunty Jan, yes, that is what you know we always called you.  </a:t>
            </a:r>
          </a:p>
          <a:p>
            <a:pPr marL="0" marR="0" lvl="0" indent="0" rtl="0">
              <a:spcBef>
                <a:spcPts val="0"/>
              </a:spcBef>
              <a:spcAft>
                <a:spcPts val="0"/>
              </a:spcAft>
              <a:buNone/>
            </a:pPr>
            <a:endParaRPr lang="en-US" sz="1200" dirty="0">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The universe has come to fetch our Angel. What has happened here is incomprehensible, our lives will most definitely never ever be the same again. </a:t>
            </a:r>
          </a:p>
          <a:p>
            <a:pPr marL="0" marR="0" lvl="0" indent="0" rtl="0">
              <a:spcBef>
                <a:spcPts val="0"/>
              </a:spcBef>
              <a:spcAft>
                <a:spcPts val="0"/>
              </a:spcAft>
              <a:buNone/>
            </a:pPr>
            <a:endParaRPr lang="en-US" sz="1200" dirty="0">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It’s normally always “You” doing these Eulogies, so for us to be doing this for “You” just can’t be real. </a:t>
            </a:r>
          </a:p>
          <a:p>
            <a:pPr marL="0" marR="0" lvl="0" indent="0" rtl="0">
              <a:spcBef>
                <a:spcPts val="0"/>
              </a:spcBef>
              <a:spcAft>
                <a:spcPts val="0"/>
              </a:spcAft>
              <a:buNone/>
            </a:pPr>
            <a:endParaRPr lang="en-US" sz="1200" i="0" u="none" strike="noStrike" cap="none" dirty="0">
              <a:solidFill>
                <a:srgbClr val="000000"/>
              </a:solidFill>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Although are hearts are filled with grief, we are trying to hold onto all the Love, laughter and memories we shared with you, and you gave us and that certainly was in abundance. </a:t>
            </a:r>
          </a:p>
          <a:p>
            <a:pPr marL="0" marR="0" lvl="0" indent="0" rtl="0">
              <a:spcBef>
                <a:spcPts val="0"/>
              </a:spcBef>
              <a:spcAft>
                <a:spcPts val="0"/>
              </a:spcAft>
              <a:buNone/>
            </a:pPr>
            <a:endParaRPr lang="en-US" sz="1200" i="0" u="none" strike="noStrike" cap="none" dirty="0">
              <a:solidFill>
                <a:srgbClr val="000000"/>
              </a:solidFill>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You certainly were larger than life, your kindness, Love, wisdom, unwavering support will be with us forever and we thank you for just being “U”. </a:t>
            </a:r>
          </a:p>
          <a:p>
            <a:pPr marL="0" marR="0" lvl="0" indent="0" rtl="0">
              <a:spcBef>
                <a:spcPts val="0"/>
              </a:spcBef>
              <a:spcAft>
                <a:spcPts val="0"/>
              </a:spcAft>
              <a:buNone/>
            </a:pPr>
            <a:endParaRPr lang="en-US" sz="1200" dirty="0">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May you now rest with the Angels in eternal peace after such a terrible and hard struggle that you fought with such braveness. </a:t>
            </a:r>
          </a:p>
          <a:p>
            <a:pPr marL="0" marR="0" lvl="0" indent="0" rtl="0">
              <a:spcBef>
                <a:spcPts val="0"/>
              </a:spcBef>
              <a:spcAft>
                <a:spcPts val="0"/>
              </a:spcAft>
              <a:buNone/>
            </a:pPr>
            <a:endParaRPr lang="en-US" sz="1200" dirty="0">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We will love you forever and always.</a:t>
            </a:r>
          </a:p>
          <a:p>
            <a:pPr marL="0" marR="0" lvl="0" indent="0" rtl="0">
              <a:spcBef>
                <a:spcPts val="0"/>
              </a:spcBef>
              <a:spcAft>
                <a:spcPts val="0"/>
              </a:spcAft>
              <a:buNone/>
            </a:pPr>
            <a:endParaRPr lang="en-US" sz="1200" dirty="0">
              <a:latin typeface="Montserrat"/>
              <a:ea typeface="Montserrat"/>
              <a:cs typeface="Montserrat"/>
              <a:sym typeface="Montserrat"/>
            </a:endParaRPr>
          </a:p>
          <a:p>
            <a:pPr marL="0" marR="0" lvl="0" indent="0" rtl="0">
              <a:spcBef>
                <a:spcPts val="0"/>
              </a:spcBef>
              <a:spcAft>
                <a:spcPts val="0"/>
              </a:spcAft>
              <a:buNone/>
            </a:pPr>
            <a:r>
              <a:rPr lang="en-US" sz="1200" i="0" u="none" strike="noStrike" cap="none" dirty="0">
                <a:solidFill>
                  <a:srgbClr val="000000"/>
                </a:solidFill>
                <a:latin typeface="Montserrat"/>
                <a:ea typeface="Montserrat"/>
                <a:cs typeface="Montserrat"/>
                <a:sym typeface="Montserrat"/>
              </a:rPr>
              <a:t>Linda, Fred, Roland, Andrew and Jenna.</a:t>
            </a:r>
            <a:endParaRPr sz="1200" dirty="0"/>
          </a:p>
        </p:txBody>
      </p:sp>
      <p:pic>
        <p:nvPicPr>
          <p:cNvPr id="3" name="Picture 2" descr="A group of women smiling&#10;&#10;AI-generated content may be incorrect.">
            <a:extLst>
              <a:ext uri="{FF2B5EF4-FFF2-40B4-BE49-F238E27FC236}">
                <a16:creationId xmlns:a16="http://schemas.microsoft.com/office/drawing/2014/main" id="{74CE83A6-8FE5-473C-442B-30695FF554E5}"/>
              </a:ext>
            </a:extLst>
          </p:cNvPr>
          <p:cNvPicPr>
            <a:picLocks noChangeAspect="1"/>
          </p:cNvPicPr>
          <p:nvPr/>
        </p:nvPicPr>
        <p:blipFill>
          <a:blip r:embed="rId4"/>
          <a:stretch>
            <a:fillRect/>
          </a:stretch>
        </p:blipFill>
        <p:spPr>
          <a:xfrm>
            <a:off x="5828458" y="244382"/>
            <a:ext cx="3187438" cy="23189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descr="A group of butterflies flying&#10;&#10;AI-generated content may be incorrect.">
            <a:extLst>
              <a:ext uri="{FF2B5EF4-FFF2-40B4-BE49-F238E27FC236}">
                <a16:creationId xmlns:a16="http://schemas.microsoft.com/office/drawing/2014/main" id="{40B1BB06-D7D8-25E3-3648-0195367027E9}"/>
              </a:ext>
            </a:extLst>
          </p:cNvPr>
          <p:cNvPicPr>
            <a:picLocks noChangeAspect="1"/>
          </p:cNvPicPr>
          <p:nvPr/>
        </p:nvPicPr>
        <p:blipFill>
          <a:blip r:embed="rId5"/>
          <a:stretch>
            <a:fillRect/>
          </a:stretch>
        </p:blipFill>
        <p:spPr>
          <a:xfrm>
            <a:off x="5828458" y="2850635"/>
            <a:ext cx="2801955" cy="214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947">
        <p:fade/>
      </p:transition>
    </mc:Choice>
    <mc:Fallback xmlns="">
      <p:transition spd="slow" advTm="37947">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64"/>
        <p:cNvGrpSpPr/>
        <p:nvPr/>
      </p:nvGrpSpPr>
      <p:grpSpPr>
        <a:xfrm>
          <a:off x="0" y="0"/>
          <a:ext cx="0" cy="0"/>
          <a:chOff x="0" y="0"/>
          <a:chExt cx="0" cy="0"/>
        </a:xfrm>
      </p:grpSpPr>
      <p:sp>
        <p:nvSpPr>
          <p:cNvPr id="165" name="Google Shape;165;p19"/>
          <p:cNvSpPr/>
          <p:nvPr/>
        </p:nvSpPr>
        <p:spPr>
          <a:xfrm flipH="1">
            <a:off x="0" y="0"/>
            <a:ext cx="1562348"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rotWithShape="1">
            <a:blip r:embed="rId3">
              <a:alphaModFix/>
            </a:blip>
            <a:stretch>
              <a:fillRect l="-485240" t="-36477" b="-73902"/>
            </a:stretch>
          </a:blipFill>
          <a:ln>
            <a:noFill/>
          </a:ln>
        </p:spPr>
        <p:txBody>
          <a:bodyPr/>
          <a:lstStyle/>
          <a:p>
            <a:endParaRPr lang="en-ZA"/>
          </a:p>
        </p:txBody>
      </p:sp>
      <p:pic>
        <p:nvPicPr>
          <p:cNvPr id="166" name="Google Shape;166;p19"/>
          <p:cNvPicPr preferRelativeResize="0"/>
          <p:nvPr/>
        </p:nvPicPr>
        <p:blipFill>
          <a:blip r:embed="rId4"/>
          <a:srcRect/>
          <a:stretch/>
        </p:blipFill>
        <p:spPr>
          <a:xfrm>
            <a:off x="1035000" y="533400"/>
            <a:ext cx="2891374" cy="411745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72" name="Google Shape;172;p19"/>
          <p:cNvSpPr txBox="1"/>
          <p:nvPr/>
        </p:nvSpPr>
        <p:spPr>
          <a:xfrm>
            <a:off x="4371561" y="1673413"/>
            <a:ext cx="3474114" cy="1837426"/>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Our Beloved Aunty Jan. Jonty Ann, Aunty Bubup. </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You are all of these to us and so much more. </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Thank you for loving us the way you did. </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Your beautiful soul and presence will be missed, though you will remain in our hearts forever. </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We love you always - Dexter and Jayde.</a:t>
            </a:r>
            <a:endParaRPr sz="700" dirty="0"/>
          </a:p>
        </p:txBody>
      </p:sp>
      <p:sp>
        <p:nvSpPr>
          <p:cNvPr id="173" name="Google Shape;173;p19"/>
          <p:cNvSpPr txBox="1"/>
          <p:nvPr/>
        </p:nvSpPr>
        <p:spPr>
          <a:xfrm>
            <a:off x="4244640" y="664544"/>
            <a:ext cx="3727956"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 sz="3200" b="0" i="0" u="none" strike="noStrike" cap="none" dirty="0">
                <a:solidFill>
                  <a:srgbClr val="000000"/>
                </a:solidFill>
                <a:latin typeface="Montserrat Light"/>
                <a:ea typeface="Montserrat Light"/>
                <a:cs typeface="Montserrat Light"/>
                <a:sym typeface="Montserrat Light"/>
              </a:rPr>
              <a:t>JONTY ANN</a:t>
            </a:r>
            <a:endParaRPr sz="700" dirty="0"/>
          </a:p>
        </p:txBody>
      </p:sp>
      <p:sp>
        <p:nvSpPr>
          <p:cNvPr id="174" name="Google Shape;174;p19"/>
          <p:cNvSpPr/>
          <p:nvPr/>
        </p:nvSpPr>
        <p:spPr>
          <a:xfrm flipH="1">
            <a:off x="8544703" y="0"/>
            <a:ext cx="1562348"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rotWithShape="1">
            <a:blip r:embed="rId3">
              <a:alphaModFix/>
            </a:blip>
            <a:stretch>
              <a:fillRect t="-30635" r="-485240" b="-79744"/>
            </a:stretch>
          </a:blipFill>
          <a:ln>
            <a:noFill/>
          </a:ln>
        </p:spPr>
        <p:txBody>
          <a:bodyPr/>
          <a:lstStyle/>
          <a:p>
            <a:endParaRPr lang="en-ZA"/>
          </a:p>
        </p:txBody>
      </p:sp>
      <p:pic>
        <p:nvPicPr>
          <p:cNvPr id="3" name="Picture 2" descr="A group of butterflies flying&#10;&#10;AI-generated content may be incorrect.">
            <a:extLst>
              <a:ext uri="{FF2B5EF4-FFF2-40B4-BE49-F238E27FC236}">
                <a16:creationId xmlns:a16="http://schemas.microsoft.com/office/drawing/2014/main" id="{1AD73059-A192-1802-3012-5AC5E987A0B5}"/>
              </a:ext>
            </a:extLst>
          </p:cNvPr>
          <p:cNvPicPr>
            <a:picLocks noChangeAspect="1"/>
          </p:cNvPicPr>
          <p:nvPr/>
        </p:nvPicPr>
        <p:blipFill>
          <a:blip r:embed="rId5"/>
          <a:stretch>
            <a:fillRect/>
          </a:stretch>
        </p:blipFill>
        <p:spPr>
          <a:xfrm>
            <a:off x="161370" y="-306890"/>
            <a:ext cx="2801955" cy="214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470">
        <p:fade/>
      </p:transition>
    </mc:Choice>
    <mc:Fallback xmlns="">
      <p:transition spd="slow" advTm="1747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41"/>
        <p:cNvGrpSpPr/>
        <p:nvPr/>
      </p:nvGrpSpPr>
      <p:grpSpPr>
        <a:xfrm>
          <a:off x="0" y="0"/>
          <a:ext cx="0" cy="0"/>
          <a:chOff x="0" y="0"/>
          <a:chExt cx="0" cy="0"/>
        </a:xfrm>
      </p:grpSpPr>
      <p:sp>
        <p:nvSpPr>
          <p:cNvPr id="142" name="Google Shape;142;p17"/>
          <p:cNvSpPr/>
          <p:nvPr/>
        </p:nvSpPr>
        <p:spPr>
          <a:xfrm flipH="1">
            <a:off x="0" y="3867000"/>
            <a:ext cx="9144000" cy="1276492"/>
          </a:xfrm>
          <a:custGeom>
            <a:avLst/>
            <a:gdLst/>
            <a:ahLst/>
            <a:cxnLst/>
            <a:rect l="l" t="t" r="r" b="b"/>
            <a:pathLst>
              <a:path w="18288000" h="2552983" extrusionOk="0">
                <a:moveTo>
                  <a:pt x="18288000" y="0"/>
                </a:moveTo>
                <a:lnTo>
                  <a:pt x="0" y="0"/>
                </a:lnTo>
                <a:lnTo>
                  <a:pt x="0" y="2552983"/>
                </a:lnTo>
                <a:lnTo>
                  <a:pt x="18288000" y="2552983"/>
                </a:lnTo>
                <a:lnTo>
                  <a:pt x="18288000" y="0"/>
                </a:lnTo>
                <a:close/>
              </a:path>
            </a:pathLst>
          </a:custGeom>
          <a:blipFill rotWithShape="1">
            <a:blip r:embed="rId3">
              <a:alphaModFix/>
            </a:blip>
            <a:stretch>
              <a:fillRect t="-636650" b="-110950"/>
            </a:stretch>
          </a:blipFill>
          <a:ln>
            <a:noFill/>
          </a:ln>
        </p:spPr>
        <p:txBody>
          <a:bodyPr/>
          <a:lstStyle/>
          <a:p>
            <a:endParaRPr lang="en-ZA"/>
          </a:p>
        </p:txBody>
      </p:sp>
      <p:pic>
        <p:nvPicPr>
          <p:cNvPr id="143" name="Google Shape;143;p17"/>
          <p:cNvPicPr preferRelativeResize="0"/>
          <p:nvPr/>
        </p:nvPicPr>
        <p:blipFill>
          <a:blip r:embed="rId4"/>
          <a:srcRect t="12998" b="12998"/>
          <a:stretch/>
        </p:blipFill>
        <p:spPr>
          <a:xfrm>
            <a:off x="2590800" y="1085850"/>
            <a:ext cx="3938476" cy="3886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7" name="Google Shape;147;p17"/>
          <p:cNvSpPr txBox="1"/>
          <p:nvPr/>
        </p:nvSpPr>
        <p:spPr>
          <a:xfrm>
            <a:off x="55658" y="1267693"/>
            <a:ext cx="2013362" cy="2143664"/>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“A butterfly lights beside us like a sunbeam, and for a brief moment it’s glory and beauty</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belongs to our world, but then it flies again. And though we wish it could have stayed, we feel so lucky to have seen it</a:t>
            </a:r>
            <a:r>
              <a:rPr lang="en" sz="1000" b="0" i="0" u="none" strike="noStrike" cap="none" dirty="0">
                <a:solidFill>
                  <a:srgbClr val="000000"/>
                </a:solidFill>
                <a:latin typeface="Montserrat"/>
                <a:ea typeface="Montserrat"/>
                <a:cs typeface="Montserrat"/>
                <a:sym typeface="Montserrat"/>
              </a:rPr>
              <a:t>.” </a:t>
            </a:r>
            <a:endParaRPr sz="700" dirty="0"/>
          </a:p>
        </p:txBody>
      </p:sp>
      <p:sp>
        <p:nvSpPr>
          <p:cNvPr id="149" name="Google Shape;149;p17"/>
          <p:cNvSpPr txBox="1"/>
          <p:nvPr/>
        </p:nvSpPr>
        <p:spPr>
          <a:xfrm>
            <a:off x="6823364" y="1267693"/>
            <a:ext cx="1995960" cy="2449901"/>
          </a:xfrm>
          <a:prstGeom prst="rect">
            <a:avLst/>
          </a:prstGeom>
          <a:noFill/>
          <a:ln>
            <a:noFill/>
          </a:ln>
        </p:spPr>
        <p:txBody>
          <a:bodyPr spcFirstLastPara="1" wrap="square" lIns="0" tIns="0" rIns="0" bIns="0" anchor="t" anchorCtr="0">
            <a:spAutoFit/>
          </a:bodyPr>
          <a:lstStyle/>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Rest in peace our precious Aunty Jan. We cannot express our boundless love and thanks to you. We will be looking at all the beauty around us, and we will be seeing you…</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We love you forever</a:t>
            </a:r>
          </a:p>
          <a:p>
            <a:pPr marL="0" marR="0" lvl="0" indent="0" algn="ctr" rtl="0">
              <a:lnSpc>
                <a:spcPct val="199000"/>
              </a:lnSpc>
              <a:spcBef>
                <a:spcPts val="0"/>
              </a:spcBef>
              <a:spcAft>
                <a:spcPts val="0"/>
              </a:spcAft>
              <a:buNone/>
            </a:pPr>
            <a:r>
              <a:rPr lang="en-US" sz="1000" b="0" i="0" u="none" strike="noStrike" cap="none" dirty="0">
                <a:solidFill>
                  <a:srgbClr val="000000"/>
                </a:solidFill>
                <a:latin typeface="Montserrat"/>
                <a:ea typeface="Montserrat"/>
                <a:cs typeface="Montserrat"/>
                <a:sym typeface="Montserrat"/>
              </a:rPr>
              <a:t>Chris, Sandy, Sam and Adam.</a:t>
            </a:r>
            <a:endParaRPr sz="700" dirty="0"/>
          </a:p>
        </p:txBody>
      </p:sp>
      <p:sp>
        <p:nvSpPr>
          <p:cNvPr id="150" name="Google Shape;150;p17"/>
          <p:cNvSpPr txBox="1"/>
          <p:nvPr/>
        </p:nvSpPr>
        <p:spPr>
          <a:xfrm>
            <a:off x="1148933" y="380010"/>
            <a:ext cx="6822210" cy="556434"/>
          </a:xfrm>
          <a:prstGeom prst="rect">
            <a:avLst/>
          </a:prstGeom>
          <a:noFill/>
          <a:ln>
            <a:noFill/>
          </a:ln>
        </p:spPr>
        <p:txBody>
          <a:bodyPr spcFirstLastPara="1" wrap="square" lIns="0" tIns="0" rIns="0" bIns="0" anchor="t" anchorCtr="0">
            <a:spAutoFit/>
          </a:bodyPr>
          <a:lstStyle/>
          <a:p>
            <a:pPr marL="0" marR="0" lvl="0" indent="0" algn="ctr" rtl="0">
              <a:lnSpc>
                <a:spcPct val="112993"/>
              </a:lnSpc>
              <a:spcBef>
                <a:spcPts val="0"/>
              </a:spcBef>
              <a:spcAft>
                <a:spcPts val="0"/>
              </a:spcAft>
              <a:buNone/>
            </a:pPr>
            <a:r>
              <a:rPr lang="en-US" sz="3200" b="0" i="0" u="none" strike="noStrike" cap="none" dirty="0">
                <a:solidFill>
                  <a:srgbClr val="000000"/>
                </a:solidFill>
                <a:latin typeface="Montserrat Light"/>
                <a:ea typeface="Montserrat Light"/>
                <a:cs typeface="Montserrat Light"/>
                <a:sym typeface="Montserrat Light"/>
              </a:rPr>
              <a:t>FOR OUR BELOVED AUNTY JAN</a:t>
            </a:r>
            <a:endParaRPr sz="700" dirty="0"/>
          </a:p>
        </p:txBody>
      </p:sp>
      <p:pic>
        <p:nvPicPr>
          <p:cNvPr id="3" name="Picture 2" descr="A group of butterflies flying&#10;&#10;AI-generated content may be incorrect.">
            <a:extLst>
              <a:ext uri="{FF2B5EF4-FFF2-40B4-BE49-F238E27FC236}">
                <a16:creationId xmlns:a16="http://schemas.microsoft.com/office/drawing/2014/main" id="{6281121B-5E55-AE2B-2A3A-DA6222D7C798}"/>
              </a:ext>
            </a:extLst>
          </p:cNvPr>
          <p:cNvPicPr>
            <a:picLocks noChangeAspect="1"/>
          </p:cNvPicPr>
          <p:nvPr/>
        </p:nvPicPr>
        <p:blipFill>
          <a:blip r:embed="rId5"/>
          <a:stretch>
            <a:fillRect/>
          </a:stretch>
        </p:blipFill>
        <p:spPr>
          <a:xfrm>
            <a:off x="1409700" y="2847436"/>
            <a:ext cx="2801955" cy="21436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409">
        <p:fade/>
      </p:transition>
    </mc:Choice>
    <mc:Fallback xmlns="">
      <p:transition spd="slow" advTm="18409">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FDF"/>
        </a:solidFill>
        <a:effectLst/>
      </p:bgPr>
    </p:bg>
    <p:spTree>
      <p:nvGrpSpPr>
        <p:cNvPr id="1" name="Shape 164">
          <a:extLst>
            <a:ext uri="{FF2B5EF4-FFF2-40B4-BE49-F238E27FC236}">
              <a16:creationId xmlns:a16="http://schemas.microsoft.com/office/drawing/2014/main" id="{61AA4951-2D15-FCEC-B10C-08BAD92E2BCF}"/>
            </a:ext>
          </a:extLst>
        </p:cNvPr>
        <p:cNvGrpSpPr/>
        <p:nvPr/>
      </p:nvGrpSpPr>
      <p:grpSpPr>
        <a:xfrm>
          <a:off x="0" y="0"/>
          <a:ext cx="0" cy="0"/>
          <a:chOff x="0" y="0"/>
          <a:chExt cx="0" cy="0"/>
        </a:xfrm>
      </p:grpSpPr>
      <p:sp>
        <p:nvSpPr>
          <p:cNvPr id="165" name="Google Shape;165;p19">
            <a:extLst>
              <a:ext uri="{FF2B5EF4-FFF2-40B4-BE49-F238E27FC236}">
                <a16:creationId xmlns:a16="http://schemas.microsoft.com/office/drawing/2014/main" id="{3474E1ED-846B-9FB0-48DE-59127C442F99}"/>
              </a:ext>
            </a:extLst>
          </p:cNvPr>
          <p:cNvSpPr/>
          <p:nvPr/>
        </p:nvSpPr>
        <p:spPr>
          <a:xfrm flipH="1">
            <a:off x="0" y="0"/>
            <a:ext cx="1562348" cy="5143500"/>
          </a:xfrm>
          <a:custGeom>
            <a:avLst/>
            <a:gdLst/>
            <a:ahLst/>
            <a:cxnLst/>
            <a:rect l="l" t="t" r="r" b="b"/>
            <a:pathLst>
              <a:path w="3124695" h="10287000" extrusionOk="0">
                <a:moveTo>
                  <a:pt x="3124695" y="0"/>
                </a:moveTo>
                <a:lnTo>
                  <a:pt x="0" y="0"/>
                </a:lnTo>
                <a:lnTo>
                  <a:pt x="0" y="10287000"/>
                </a:lnTo>
                <a:lnTo>
                  <a:pt x="3124695" y="10287000"/>
                </a:lnTo>
                <a:lnTo>
                  <a:pt x="3124695" y="0"/>
                </a:lnTo>
                <a:close/>
              </a:path>
            </a:pathLst>
          </a:custGeom>
          <a:blipFill rotWithShape="1">
            <a:blip r:embed="rId3">
              <a:alphaModFix/>
            </a:blip>
            <a:stretch>
              <a:fillRect l="-485240" t="-36477" b="-73902"/>
            </a:stretch>
          </a:blipFill>
          <a:ln>
            <a:noFill/>
          </a:ln>
        </p:spPr>
        <p:txBody>
          <a:bodyPr/>
          <a:lstStyle/>
          <a:p>
            <a:endParaRPr lang="en-ZA"/>
          </a:p>
        </p:txBody>
      </p:sp>
      <p:pic>
        <p:nvPicPr>
          <p:cNvPr id="166" name="Google Shape;166;p19">
            <a:extLst>
              <a:ext uri="{FF2B5EF4-FFF2-40B4-BE49-F238E27FC236}">
                <a16:creationId xmlns:a16="http://schemas.microsoft.com/office/drawing/2014/main" id="{D32B215F-EFED-2C7F-8BFD-D31C4AFD3B02}"/>
              </a:ext>
            </a:extLst>
          </p:cNvPr>
          <p:cNvPicPr preferRelativeResize="0"/>
          <p:nvPr/>
        </p:nvPicPr>
        <p:blipFill>
          <a:blip r:embed="rId4"/>
          <a:srcRect/>
          <a:stretch/>
        </p:blipFill>
        <p:spPr>
          <a:xfrm>
            <a:off x="340132" y="533400"/>
            <a:ext cx="2743253" cy="4117453"/>
          </a:xfrm>
          <a:prstGeom prst="rect">
            <a:avLst/>
          </a:prstGeom>
          <a:ln>
            <a:noFill/>
          </a:ln>
          <a:effectLst>
            <a:outerShdw blurRad="292100" dist="139700" dir="2700000" algn="tl" rotWithShape="0">
              <a:srgbClr val="333333">
                <a:alpha val="65000"/>
              </a:srgbClr>
            </a:outerShdw>
          </a:effectLst>
        </p:spPr>
      </p:pic>
      <p:sp>
        <p:nvSpPr>
          <p:cNvPr id="169" name="Google Shape;169;p19">
            <a:extLst>
              <a:ext uri="{FF2B5EF4-FFF2-40B4-BE49-F238E27FC236}">
                <a16:creationId xmlns:a16="http://schemas.microsoft.com/office/drawing/2014/main" id="{D7B6F7D4-FD65-C674-4956-434F7D4D7009}"/>
              </a:ext>
            </a:extLst>
          </p:cNvPr>
          <p:cNvSpPr txBox="1"/>
          <p:nvPr/>
        </p:nvSpPr>
        <p:spPr>
          <a:xfrm>
            <a:off x="3297382" y="533400"/>
            <a:ext cx="5708073" cy="4154984"/>
          </a:xfrm>
          <a:prstGeom prst="rect">
            <a:avLst/>
          </a:prstGeom>
          <a:noFill/>
          <a:ln>
            <a:noFill/>
          </a:ln>
        </p:spPr>
        <p:txBody>
          <a:bodyPr spcFirstLastPara="1" wrap="square" lIns="0" tIns="0" rIns="0" bIns="0" anchor="t" anchorCtr="0">
            <a:spAutoFit/>
          </a:bodyPr>
          <a:lstStyle/>
          <a:p>
            <a:r>
              <a:rPr lang="en-US" sz="1000" b="0" i="0" u="none" strike="noStrike" baseline="0" dirty="0">
                <a:solidFill>
                  <a:srgbClr val="000000"/>
                </a:solidFill>
                <a:latin typeface="Aptos" panose="020B0004020202020204" pitchFamily="34" charset="0"/>
              </a:rPr>
              <a:t> You have sailed out of a storm, and you now find yourself sailing across the vast plains of the ocean which are ever so still, calm and peaceful. We could never realize there was a storm because, as you have always done, you kept yourself composed and you kept us all sheltered. It is only now that you are sailing in a different direction that we begin to feel the rain pouring down on us. </a:t>
            </a:r>
          </a:p>
          <a:p>
            <a:endParaRPr lang="en-US" sz="1000" dirty="0">
              <a:latin typeface="Aptos" panose="020B0004020202020204" pitchFamily="34" charset="0"/>
            </a:endParaRPr>
          </a:p>
          <a:p>
            <a:r>
              <a:rPr lang="en-US" sz="1000" b="0" i="0" u="none" strike="noStrike" baseline="0" dirty="0">
                <a:solidFill>
                  <a:srgbClr val="000000"/>
                </a:solidFill>
                <a:latin typeface="Aptos" panose="020B0004020202020204" pitchFamily="34" charset="0"/>
              </a:rPr>
              <a:t>Time will pass and so will this storm and when it does the night sky will be alight once again with the bright stars of our grand and ever-expanding universe. It is not easy though having to deal with the reality of echoed silence and locked communication, but I have to remind myself that although we are physically apart, rooted at the core of my heart is a key, a key of love, compassion and kindness that can unlock the pathway to you, and there I am able to share an abundance of memories with you which are filled with happiness, sadness, laughter and love-all the elements which make life beautiful, yet ever so fragile. </a:t>
            </a:r>
          </a:p>
          <a:p>
            <a:endParaRPr lang="en-US" sz="1000" dirty="0">
              <a:latin typeface="Aptos" panose="020B0004020202020204" pitchFamily="34" charset="0"/>
            </a:endParaRPr>
          </a:p>
          <a:p>
            <a:r>
              <a:rPr lang="en-US" sz="1000" b="0" i="0" u="none" strike="noStrike" baseline="0" dirty="0">
                <a:solidFill>
                  <a:srgbClr val="000000"/>
                </a:solidFill>
                <a:latin typeface="Aptos" panose="020B0004020202020204" pitchFamily="34" charset="0"/>
              </a:rPr>
              <a:t>Aunty Jan, as you sail across these still waters you will see that reflecting at you is the woman who you have always been-a vivacious, charismatic, witty, loving and caring mother, grandmother, aunt and indeed one hell of a great aunt. As you see yourself in this reflection you will also be able to see that radiating behind you is a blanket of the night sky enriched and glowing with an abundance of stars. So, as you lift your head to look into the night sky just know that the stars you see are the same stars I see and even though we are physically apart and I must continue sailing in the physical realm of planet earth, knowing that we are always connected to shine light into one another soul brings me peace. </a:t>
            </a:r>
          </a:p>
          <a:p>
            <a:endParaRPr lang="en-US" sz="1000" dirty="0">
              <a:latin typeface="Aptos" panose="020B0004020202020204" pitchFamily="34" charset="0"/>
            </a:endParaRPr>
          </a:p>
          <a:p>
            <a:r>
              <a:rPr lang="en-US" sz="1000" b="0" i="0" u="none" strike="noStrike" baseline="0" dirty="0">
                <a:solidFill>
                  <a:srgbClr val="000000"/>
                </a:solidFill>
                <a:latin typeface="Aptos" panose="020B0004020202020204" pitchFamily="34" charset="0"/>
              </a:rPr>
              <a:t>The time will come when I too need to return my energy back to mother nature and when that time comes, I know you will be there to guide me, but until then I will live by what you valued and to live life to the full. Thank you for everything Aunty Jan, you provided us with love and what remains is a complete and unified family. Until we unite again Aunty Jan I love and will always love you!</a:t>
            </a:r>
          </a:p>
          <a:p>
            <a:r>
              <a:rPr lang="en-US" sz="1000" b="0" i="0" u="none" strike="noStrike" baseline="0" dirty="0">
                <a:solidFill>
                  <a:srgbClr val="000000"/>
                </a:solidFill>
                <a:latin typeface="Montserrat" panose="00000500000000000000" pitchFamily="2" charset="0"/>
              </a:rPr>
              <a:t> </a:t>
            </a:r>
          </a:p>
          <a:p>
            <a:r>
              <a:rPr lang="en-ZA" sz="1000" b="0" i="0" u="none" strike="noStrike" baseline="0" dirty="0">
                <a:solidFill>
                  <a:srgbClr val="000000"/>
                </a:solidFill>
                <a:latin typeface="Aptos" panose="020B0004020202020204" pitchFamily="34" charset="0"/>
              </a:rPr>
              <a:t>Your dearest Roles/Poles </a:t>
            </a:r>
            <a:endParaRPr sz="1000" dirty="0"/>
          </a:p>
        </p:txBody>
      </p:sp>
      <p:sp>
        <p:nvSpPr>
          <p:cNvPr id="173" name="Google Shape;173;p19">
            <a:extLst>
              <a:ext uri="{FF2B5EF4-FFF2-40B4-BE49-F238E27FC236}">
                <a16:creationId xmlns:a16="http://schemas.microsoft.com/office/drawing/2014/main" id="{4235831C-F480-D08C-6520-00352313280F}"/>
              </a:ext>
            </a:extLst>
          </p:cNvPr>
          <p:cNvSpPr txBox="1"/>
          <p:nvPr/>
        </p:nvSpPr>
        <p:spPr>
          <a:xfrm>
            <a:off x="4244639" y="164804"/>
            <a:ext cx="3727956" cy="307777"/>
          </a:xfrm>
          <a:prstGeom prst="rect">
            <a:avLst/>
          </a:prstGeom>
          <a:noFill/>
          <a:ln>
            <a:noFill/>
          </a:ln>
        </p:spPr>
        <p:txBody>
          <a:bodyPr spcFirstLastPara="1" wrap="square" lIns="0" tIns="0" rIns="0" bIns="0" anchor="t" anchorCtr="0">
            <a:spAutoFit/>
          </a:bodyPr>
          <a:lstStyle/>
          <a:p>
            <a:pPr algn="ctr"/>
            <a:r>
              <a:rPr lang="en-ZA" sz="2000" dirty="0">
                <a:latin typeface="Montserrat Light"/>
              </a:rPr>
              <a:t>MY DEAREST AUNTY JAN</a:t>
            </a:r>
          </a:p>
        </p:txBody>
      </p:sp>
      <p:pic>
        <p:nvPicPr>
          <p:cNvPr id="2" name="Picture 1" descr="A group of butterflies flying&#10;&#10;AI-generated content may be incorrect.">
            <a:extLst>
              <a:ext uri="{FF2B5EF4-FFF2-40B4-BE49-F238E27FC236}">
                <a16:creationId xmlns:a16="http://schemas.microsoft.com/office/drawing/2014/main" id="{39ABBAA8-155C-FE52-D5CA-F82D1C79AC4B}"/>
              </a:ext>
            </a:extLst>
          </p:cNvPr>
          <p:cNvPicPr>
            <a:picLocks noChangeAspect="1"/>
          </p:cNvPicPr>
          <p:nvPr/>
        </p:nvPicPr>
        <p:blipFill>
          <a:blip r:embed="rId5"/>
          <a:stretch>
            <a:fillRect/>
          </a:stretch>
        </p:blipFill>
        <p:spPr>
          <a:xfrm>
            <a:off x="101538" y="-384862"/>
            <a:ext cx="2801955" cy="2143664"/>
          </a:xfrm>
          <a:prstGeom prst="rect">
            <a:avLst/>
          </a:prstGeom>
        </p:spPr>
      </p:pic>
    </p:spTree>
    <p:extLst>
      <p:ext uri="{BB962C8B-B14F-4D97-AF65-F5344CB8AC3E}">
        <p14:creationId xmlns:p14="http://schemas.microsoft.com/office/powerpoint/2010/main" val="777518532"/>
      </p:ext>
    </p:extLst>
  </p:cSld>
  <p:clrMapOvr>
    <a:masterClrMapping/>
  </p:clrMapOvr>
  <mc:AlternateContent xmlns:mc="http://schemas.openxmlformats.org/markup-compatibility/2006" xmlns:p14="http://schemas.microsoft.com/office/powerpoint/2010/main">
    <mc:Choice Requires="p14">
      <p:transition spd="slow" p14:dur="2000" advTm="79782">
        <p:fade/>
      </p:transition>
    </mc:Choice>
    <mc:Fallback xmlns="">
      <p:transition spd="slow" advTm="79782">
        <p:fade/>
      </p:transition>
    </mc:Fallback>
  </mc:AlternateContent>
</p:sld>
</file>

<file path=ppt/theme/theme1.xml><?xml version="1.0" encoding="utf-8"?>
<a:theme xmlns:a="http://schemas.openxmlformats.org/drawingml/2006/main" name="Simple Light">
  <a:themeElements>
    <a:clrScheme name="Simple Light">
      <a:dk1>
        <a:srgbClr val="000000"/>
      </a:dk1>
      <a:lt1>
        <a:srgbClr val="EADFDF"/>
      </a:lt1>
      <a:dk2>
        <a:srgbClr val="100F0D"/>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3783</TotalTime>
  <Words>1245</Words>
  <Application>Microsoft Office PowerPoint</Application>
  <PresentationFormat>On-screen Show (16:9)</PresentationFormat>
  <Paragraphs>87</Paragraphs>
  <Slides>15</Slides>
  <Notes>15</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Aptos</vt:lpstr>
      <vt:lpstr>Montserrat Light</vt:lpstr>
      <vt:lpstr>Montserrat</vt:lpstr>
      <vt:lpstr>Italianno</vt: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Freddie Botha</dc:creator>
  <cp:lastModifiedBy>Freddie Botha</cp:lastModifiedBy>
  <cp:revision>17</cp:revision>
  <dcterms:modified xsi:type="dcterms:W3CDTF">2025-03-13T07:33:53Z</dcterms:modified>
</cp:coreProperties>
</file>